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4" r:id="rId3"/>
    <p:sldId id="263" r:id="rId4"/>
    <p:sldId id="262" r:id="rId5"/>
    <p:sldId id="265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4660"/>
  </p:normalViewPr>
  <p:slideViewPr>
    <p:cSldViewPr>
      <p:cViewPr varScale="1">
        <p:scale>
          <a:sx n="111" d="100"/>
          <a:sy n="111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グリッド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7CAE131-E6B3-464B-BCE7-9503BC62C216}"/>
              </a:ext>
            </a:extLst>
          </p:cNvPr>
          <p:cNvGrpSpPr/>
          <p:nvPr userDrawn="1"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FF726660-1E53-4EDE-B8C6-5422C87C9E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3C37EA00-D08B-450A-96F4-0EC25C96EC2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DA2F53D8-6899-4973-B9D8-FB07CEEFAD5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9988376F-D9BA-4B09-B75D-195393237C2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3CD38BC4-E38E-4C09-A8B6-ABD439A2E8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7F7003D9-FE48-4A9B-860D-B76BF410FC7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13497014-5F13-458A-AEF6-0F1C81D788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A9E26E68-D49E-4EF6-BD49-595A6887F9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98050D72-7AEB-4E2A-89A6-C6163E559B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94B64FBD-29EA-4DFD-9E24-CF8E33C886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58C548B3-A9D1-4266-8072-BC03EE7202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DA4F6DB8-3326-4B14-A95A-9D76FFF424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29306C9B-B4A5-4E8A-9FDA-455BF1054E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E78DD794-E1EA-4A2E-A696-7AD47AAB23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287ABABE-CB28-4114-9F49-4EC1C339A7E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204CEE36-5017-427D-8FB1-96410007F9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517854AD-C18C-40FC-9B59-3BF7EBBA5D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6D862E2-DECD-4A92-83A9-1C256666BB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35CE2406-0819-4B4E-9628-1276CC1DE9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BE06D71E-2BB9-4893-A814-DF228756A4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097C9C1D-8DCD-42C5-87FC-9706E42D3A4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3C125E05-62C3-4FC0-AD2E-8DB5B121022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グリッド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50B2B9B-5688-4E95-A515-40B1113C790F}"/>
              </a:ext>
            </a:extLst>
          </p:cNvPr>
          <p:cNvGrpSpPr/>
          <p:nvPr userDrawn="1"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822B1FE7-5342-4135-9BCA-2890225185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C1EEA6AB-82C6-422B-B0CD-CC1274B31F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3EE659F1-9B1F-41B8-A555-485005A13F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CC6301C3-FE31-4C51-B0CB-F3957DB9B1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C5348559-BD38-477E-B027-5A537D8B2AA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5170744F-EA57-42C6-BEE0-567EAF3FC83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96350A7-2967-41B5-B238-E76F136EA27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F27F946D-D877-435E-B605-EF142BD2000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5581382A-70E6-4F7A-81D2-33B78D9D5FE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40E3C693-E230-486A-930F-A68CBBC9699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07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82B3B2E0-DF63-4C47-AF2A-8371C57DC9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06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29257A9C-4A53-4C6F-84FC-9BDA301805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09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EE6BB8C-5052-4D89-9635-5C67C7870D1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08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AEFBFF33-785B-4D78-A41B-0E93AAC24B3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10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16835D1-DDE0-44D1-B17B-7D0D70456E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10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15E3B5FD-956B-4810-8869-0B833A7D9E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12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E011A67-34E7-4077-B035-91A98B3899A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11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1715BB65-A57D-46CC-9644-024313D3122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13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8BD6B344-0A74-43BB-8B4F-40D59B09B18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277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BE44CCA4-24C2-4BA8-8EE2-1EAB35CAAE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269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C33D535-23E3-435B-907B-A31537ABEFE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293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F54AF28-EFAB-4A46-9F4C-44EA96CC237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285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2096C31F-9580-4DB3-B6C4-21BA235A927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309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98B0F1C4-B4D1-4C49-B36A-3626BF7FE5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301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7F5ED3D1-E8A0-406E-A0CF-FD53B71155E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325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B1B82146-BFAD-4AA2-8035-55EBE4F07C3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317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F389DA7D-96D4-4374-AB21-E2EBC0B8D7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333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9F6492CC-B53B-4CF9-8462-5C3FE8B11A2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478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753264CB-9133-46AC-BBF8-CE09FB7BA1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470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BE3D2245-DEFE-4E78-944A-F3EB195DCF3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494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027D7C82-3AEA-45AF-BA13-F188C671A0B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486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45E35B70-382E-4D46-A12E-C76A75B6E0D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510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310A63DE-B390-402C-86A0-41715742925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502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9D3C9E1-74AC-4B7D-8538-7EAC7F3DA68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526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D42D62B3-0741-4C03-9CD3-0C485BC4FD5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518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E3D248A-2898-4539-8654-F7AA7DEDA0D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534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396B5DA7-A033-4C1E-AE82-8E012056588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5679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1C958D86-E6E9-4180-9039-300B548CB7D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671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1D90BD9-6553-4E97-87DB-F80BE99FD2E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9695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52BBC5EE-D2E0-42AC-8019-14C091A2B46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7687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848DD5AE-3524-4EE8-AB8B-C358D555E74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3711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B6F98496-C42D-4A49-A965-0D1F4B3A1EA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1703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47A7B39D-9662-430E-8D71-1DC52784856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7727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B93C4F88-8051-489D-AE91-1B8E5B5BA74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5719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7E1E3AED-0B1B-43DD-B99D-B2AD4029F17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9735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C30E5BE4-DF31-4912-A922-BA60C432901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7F846BCF-DDD2-48C2-B754-E653C86F320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4CE6D21-7DFF-437B-A7A6-A1268769D40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02ACBAE9-B18D-4B8F-9FB8-58E49964E47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323FB65D-E3F2-4AE3-AD8B-6053DA3D32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CB772807-1D52-401E-A42B-E790E85D18B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E0AD7AFD-4066-483B-9197-7CEE535C331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A991B45F-849F-4B16-A635-5F902AB98E1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83132AE2-356F-4052-977D-AC7C40ADEF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A4F4523E-9FE1-4EE1-B7FE-1CBD9F92E42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08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06C5EA86-B3DB-4D4F-BFC4-0FBB823D69A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07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1348A14B-2BD2-4EE6-8D07-49A91F1B5A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09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4D6C89DA-BDB4-4D4A-8EDE-3072C7DCE2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08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4A1B8E7C-DFAB-4AD4-B9F9-43807093867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11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9A219B97-3A01-4BEA-93ED-0E39B936EA0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10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755E8DEC-81C2-4AFF-BD28-F359DC683CF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12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B81DA123-46A1-4C7F-96FD-68137CD0745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12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CCCC6759-9965-47EB-9A4F-C325F4781A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13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D78E46F2-0BBE-4ACA-AE41-CDD868B7194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281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C5EA1027-7E3C-4642-8BA9-C33A1EB99BA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273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B65159ED-A9E0-49F0-A2AD-14B631B51AE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297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D23A0D88-0796-4956-9BF4-F38FE4DF2A5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289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C2574E64-706D-431E-B48C-ABE8DB41292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313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0457FA33-608F-40A3-82DD-334ACB3333E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305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CA93EC1F-EA2E-453A-958F-CE08C9E04A7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329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E49B0388-2DDC-46FF-9751-C4CEF46B26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321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052BF486-6835-4937-B2AA-50C3A4B66B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337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CB8975FF-1C74-4D24-8128-1E3DAE9E9D3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482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4C28C4EB-C2A4-482E-82AC-40BE30F3D14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474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6489D195-EE5E-4C75-A13E-7811C817A4C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498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DD0B1FDE-9B0C-48A8-870D-30101479AA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490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BC0E9E94-B164-470C-9D95-2F4D8676F37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514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F4501375-8532-4C6F-9816-02B58E10AC3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506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CC1AA47E-8F9E-4397-9DB9-95363028222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530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CCD0F9EE-8533-4074-BC7E-F4C1C185468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522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AD2DD839-9F89-475F-9CF3-DAEE5A19F90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168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E724AE04-C6B6-46B0-9D0B-8D1AAC10BA1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675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06894FF9-3732-481F-87C9-CE660B755BC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5699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AB967C2-C8F2-442C-89D5-F69D32778D2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3691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C9CD05A8-1809-40C9-9FAF-0EF396C6E2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9715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D2154670-FCE7-4B10-AB64-7434F0A889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707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089CB70D-2DE5-4CE8-A436-73A55CDD06B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3731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554A2C2A-82C7-46A6-A2A8-F1883E9FBC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172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8A3CA0E7-C8AB-4B3B-9278-1C27BF96FFE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66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90456CD0-1180-4575-8927-807B113DF83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35B6549C-B705-49CE-95EB-33AE90153DF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0647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280329C3-C3A5-4916-A129-7991903C987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265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7AB6A340-19D6-4112-A677-66591A4ABA6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466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6AB1E517-E085-4A6E-8AE9-A995AC9A546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667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E19FD15-4093-4DC0-B425-BD88D471502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62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6315DFF4-D367-4498-8DC3-C4FD50F43D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1B7A05D-5B2A-46D1-8902-6F5266CF02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84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79DA3256-44DE-4229-8C6A-09DE54B5A67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2041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71BDB7A5-BAE1-4FEF-B137-9FFBA4B3F94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9242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0784D038-99A9-4969-B1EF-871E81F421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44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930E4977-4CB0-42A7-9E07-4B20C3DB2C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A13F8286-9ABA-45A4-8ED3-AF1850F6A7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84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C65C24F9-30B2-417D-AE30-699D7173DD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8045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63FA26A9-AF3C-4EF5-BB3D-AE4FB376472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5246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925811CE-057E-4808-8C6E-DF6D3AB492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44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2B2B6DE1-3DB6-4278-8B5F-8435F5ED1C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A59DAB5B-15CC-45F2-BB67-7DCE2976E2B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83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2DFBA9CF-9D63-40FD-81E5-784AA65076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003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B1FCFC34-90AF-47F5-B42B-A9D1CBB0C2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723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83E77118-2FF4-44C7-88B2-E49C129682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43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DB2B1355-E2A0-472C-A8BF-0FCB15154B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69321704-AB6C-4946-A6D6-402D368EC6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83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A3E91B5B-E17D-416C-9A0D-AA92B4F450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6037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2F3E3C86-12E7-4224-8969-667C7491CA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3238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9CAF7C77-7FF5-42C4-B5F7-1D050DF5B4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43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A45C2007-1647-4477-B201-050D43799F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C21A4585-D32A-4289-BFE5-4EE91E8BD7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82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C425A628-9152-4990-AC18-0E2D075ED8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802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9FEAFACA-EF7B-464E-934C-9C7CF888163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522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A37AF47B-6C66-435A-B832-551B438234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42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7103558E-8B4A-4EDA-9BFC-5401BD2047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61644113-621E-43B6-BBCD-0717D72210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828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96336D69-99DB-4775-8548-E4F4E24B4A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4029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871D3F56-1C30-42CC-A8C0-78F38DA0A51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1230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759E0058-CF32-46CC-8081-8FF1AD30B60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431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E8F7A912-EB0C-48E7-9AD1-9C96D70CAAF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319987EB-E160-4265-9BC3-D6B35C95E4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8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012E3819-A906-4FEA-9AAF-D25429CA00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01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BB07B9E1-0077-48E4-AD25-CFA8025F97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21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1D619EB6-C47C-4996-8986-F218AE126F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419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CA781C4B-6801-4816-B106-38E3C63725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54BE5629-6A1A-4A06-B1C8-41A6C8B7E7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82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F98BDE66-EE69-43D7-867E-42B3E0A443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021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DC6AA405-7934-45DC-972F-7EA5352C47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9222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3E912CC3-A0E8-4503-9E3E-DAA8D61DA8F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42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97F16E28-D375-4D3E-B796-AD976F2C39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324DF70E-8B6D-4DDD-B748-F175FB1F96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19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073A79BB-753F-490E-8E8D-705E4B64C4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990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ADF7A274-11A9-43C3-B604-966F8A53FA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89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DEF16815-F620-4C52-8EEF-34BED7F8C6E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588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05F805FD-AB9B-40C1-8840-1EC10D19B9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85DB7845-667F-4F05-AC76-9E5168BB86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18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395D5386-1AA5-48F7-88C5-4D2BC0051F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986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F951815B-5CE5-4A83-83B3-54CB3214A9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785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DFC41308-6FD4-4F77-97B2-7D85EF7F63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584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02E9FEB9-502D-4745-8436-EBFDA61B17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38C925F9-D72F-48A6-BB5C-EF7DD9B5A1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199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292A93D0-0778-41DF-8617-CE3EFA0B01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799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04B0C91D-8F38-4C25-93A5-ACEDD9793A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079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55ACEE3B-C404-499D-8A27-BAE1074E0AE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59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5D7D062C-F55E-4830-9F64-C559E790800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91BF6DFB-BCCA-42E0-82B0-D21DD0D9BA3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19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B5F27925-CC1F-4EEE-95B7-CA1BE521EF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994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2039BFDB-B176-4D14-88B9-FD7D57E103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93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948EFF18-FF6F-4E17-AE31-1536173A40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592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E255D95C-F6F0-42E9-A5E1-E301FE09E1B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7EA8E249-7A67-4CD1-98E0-549052F9D3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20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3D38BCE6-FB44-4D6D-A39A-7E1F20FDDC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00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E2EC53CF-9A2A-4E65-8470-E4FCD29962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80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F9D6159F-6A54-4D55-B349-39C009220C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560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9890CE0C-7909-4641-A6DE-F78A6AD571A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992D84F0-9266-4938-8670-54D4C7D5A6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20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51D68278-0551-4622-A620-8961515CDF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002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37D3262A-77B6-4E95-9426-96DAD8BBBF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6801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6F812BCC-ECF5-4D58-9456-E7038C166A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600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E2A96F7A-033B-4EE6-B727-E67A01AFB9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0FA9F169-8794-49F4-9CBB-B418BC8B6FB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21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2E6F92A8-27C8-49EF-ADAE-00519A07B1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01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77EC2BC5-4BB6-452E-87A9-E134645711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81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E062FD3A-C033-4BBF-9A1E-EA56F53319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761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BA1E9572-FC92-4326-A817-45457049C8B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3B5787DF-9C4D-487B-87D6-59F770A599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21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314F8B20-D919-4A70-A3A0-D2E6998795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010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C2706EB0-1C28-4E3B-8A44-F6734798CD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8809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82306BFE-A77D-4BAD-85D6-C85C23080F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1608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F238D920-8618-4677-ADD2-53849A07E10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AD70FE4D-2159-44E8-BEFD-60A458BC8D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22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D06EE31E-FCCC-4C4A-A616-A30DE6983F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022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8B568005-44F9-4B61-8E82-B0BB2DEC25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6821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A7A03F93-8186-44CB-9963-710A9B7082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9620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58A8C21B-F563-4C2D-85B5-1EC2349C03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1E54A887-B015-48C4-97E9-534179D5340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21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4ED04DB5-FEAD-4A52-BD2E-229E58D49B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01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D8A2738-6E61-496B-B5EC-E943FC3A12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081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6DFF1E6F-D332-4423-BD43-5FAD6BCE31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61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9B274196-561A-4EDD-974E-6AB713D79F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5C818DBE-59C7-49D2-B695-96B10BD338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231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CFC30274-C3D0-4CB9-A09D-87436673D2D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030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42F6CF93-936C-4DEF-8B00-A89279CD83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8829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A1C937CC-D283-482C-97C9-88E1FB1889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1628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B9242095-6A0F-403D-AF0D-70D2F439D8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FB7157AB-70CC-4900-B939-AD7941E5A5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22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613741D0-4A4E-4BAC-9135-07D5E135481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02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5B8CEDB6-E2F3-4AF0-AC61-500D8B7DA88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82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4EFDAEDF-1940-4907-A1D0-4C0F06BFF2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562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C09C5860-81DB-498E-8889-86A2DEC232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2D96AE40-F3BB-4C16-B734-DA85AC5161C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23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8D0A8984-D2A4-4031-8E0F-4D6BB072A7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038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68B1D02B-023F-4B44-9FB0-632DA4280E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837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28B48645-150C-4092-8DD4-256C425F5FB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3636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7F01C1D8-57C5-4FF0-915B-376B8A9C230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0439D794-C091-40BE-B2F6-BC3792438F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235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4749236A-A89E-4624-90F0-A84BA3789CD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03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A09E2890-3EE6-47F5-80E2-51B5892D27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483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9190B8C4-6384-4A2C-8992-02240B3844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763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D489D7FA-4D28-4CB0-9119-B5E88F7999C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BF0D9223-7AFF-4E1B-9FB4-C7654B80F5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24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5B1032FA-0152-4CCE-A27F-8928B036D25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046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3EC21D5A-A6E9-4E34-989F-4423CDC19B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2845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>
              <a:extLst>
                <a:ext uri="{FF2B5EF4-FFF2-40B4-BE49-F238E27FC236}">
                  <a16:creationId xmlns:a16="http://schemas.microsoft.com/office/drawing/2014/main" id="{0B90C3DA-85CB-402F-94EB-9FF200B7CB8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5644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02615E85-AED7-4EFD-B3BF-7F4CC88050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>
              <a:extLst>
                <a:ext uri="{FF2B5EF4-FFF2-40B4-BE49-F238E27FC236}">
                  <a16:creationId xmlns:a16="http://schemas.microsoft.com/office/drawing/2014/main" id="{D098D7B2-E085-4086-8960-0B61A9B67D4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24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3441DA9B-1AC6-454C-BEA1-95F2ED7803B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042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F0F5131D-9219-4F0C-B551-F2FC342405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841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17B4705B-E335-42BA-9EA0-4AC6A89D162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964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FF52BF28-CD3A-4237-A01C-19B35D6812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278EE40A-997F-44C1-AED4-A25A42285B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05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02F2CD43-1FB1-4261-93C4-84E565C25E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485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867C6F2A-458C-4331-9A48-FDF55D8193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765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2EBF12ED-6EE9-4F49-B7E5-272F0170BA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30090D2C-3D08-4819-A27C-02A78FEE477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25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7FB02CB4-B1CE-441C-B794-783C8DE3E0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050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コネクタ 224">
              <a:extLst>
                <a:ext uri="{FF2B5EF4-FFF2-40B4-BE49-F238E27FC236}">
                  <a16:creationId xmlns:a16="http://schemas.microsoft.com/office/drawing/2014/main" id="{FBB5C980-F57E-4B49-B23B-71F214E375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8849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BA5DCF25-2D80-4D00-94B4-D2A1DBDDA0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1648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4D32C706-A8B0-4E83-990B-AB2EAF165B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849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956D856B-B032-4200-BCAA-9EBF22D9684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4049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E015D25A-45DD-4CF6-B655-DB3C2355D1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1250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522E238F-8EDD-42C9-8680-ADF7C94DAF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451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E342C754-027E-48F8-804D-3631B6046C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>
              <a:extLst>
                <a:ext uri="{FF2B5EF4-FFF2-40B4-BE49-F238E27FC236}">
                  <a16:creationId xmlns:a16="http://schemas.microsoft.com/office/drawing/2014/main" id="{DD5540DA-560C-4589-8DBD-544EAF0BD0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853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B2393A1B-EEC2-4518-B233-8CF94EB7A5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0053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53B64240-A868-4420-9F7B-C5165F56A0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7254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563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グリッド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6C0543B-8E4E-4B9E-AA32-70BFA81C9251}"/>
              </a:ext>
            </a:extLst>
          </p:cNvPr>
          <p:cNvGrpSpPr/>
          <p:nvPr userDrawn="1"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D21C3D51-10F0-4DA0-822E-1257035022A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FF3B857A-620C-4438-A879-53DA5B19CE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E8893106-B08B-4429-9333-8AC12763AA4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4AFF681D-6963-4579-A03B-558007557AC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2021F166-3857-4F6C-9C3F-23F976D7F65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B98FF4A9-C8D2-469A-B1DE-0CCB7A9ED8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0F4DADE5-48B5-46D1-B831-09981A0009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E65A6AC1-D7B8-4003-A1B5-4D03FAA56CB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E58AD44-C149-4129-8DEF-DA030C66654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3E478C38-7AA0-44BB-B0FE-E4A75F6A83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56693C3F-5DAF-481E-9C28-1E9073652D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AD2C1ED0-26DB-49B4-A541-3BA88ACC9E2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88CC143C-F587-4ADE-B630-0B602A5DC34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EC09D27F-7B9F-44BD-BE11-64951C6D8D5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7AADA360-A962-492E-A737-5DE8E43E22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A1A01CAA-78BD-463D-A5E9-39A05822B6A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F6C9213E-2814-4DAF-A03E-6204F32687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A150DE14-C420-4D97-96FD-FBFE818FA6F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0F985CE8-B7C1-4DC5-9404-A1F6E218CF3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E65F1041-054F-4AAF-BD8E-D49D9B6AE10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B4E6BE7E-6925-40C5-9D64-6F337061577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CCF74C7-5141-468B-B403-256341DF72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DE5977C9-0795-462C-AC97-CC15217A1C2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37A1C5CA-7253-4201-89A2-CE687AFA83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F393B91C-AED0-4DA7-A078-1E7C838EE1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078AEDFE-70B0-45F1-89F1-42D5B0B49E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4FCEA210-5339-495C-9CC2-1D22490B25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190906FD-17DE-4DE3-8CBA-A90446405D2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FF7912AD-16E0-4A41-9420-4F2E123B4E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DBE7CEB-238A-4B37-9FA7-A3D46B925B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39B95FF1-0048-453A-9CFA-D4BB412560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3A126D9D-B071-4E6F-9C9B-F292EB6DD4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D3926082-EC11-4FFE-9056-DB12CE42A8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19A17596-8BD5-4CEF-8493-4990353ECE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B2B17E33-425F-487A-83CD-D04D347821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037F2808-CA54-41A1-BC8D-97BBE82B9A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0D12E059-63C8-483B-BFC2-8EBA287759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7C652AF7-4FDB-491E-BCEA-DE4BB924D1B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64E6B081-229A-4E6D-BAA7-4B79913EE1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4EA7F42D-EEE2-4D61-9A2A-B8A78C5B03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1B290187-EE93-4112-A4EB-DE9505D2DF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6C0B0316-2601-4DCE-88E5-70B4B513A0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E0A86883-92EE-4771-9A6E-C77150FCCF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892674B1-1948-42AA-877D-214803BE10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3AAE4617-9075-4012-AD56-161835DE45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8B3BFC44-B699-4AE6-AA45-F73650AA01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4661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グリッド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5CB798-FAD6-43D1-91CF-03CB65702A72}"/>
              </a:ext>
            </a:extLst>
          </p:cNvPr>
          <p:cNvGrpSpPr/>
          <p:nvPr userDrawn="1"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9CE4BA38-F513-4559-9AA9-CEAD6608B7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687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64B6DB65-1E1A-41C1-A6BB-10572B58D7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86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D54C942E-5CC4-462E-BEE0-D62FE57205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089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7883D4EA-FBF5-44BB-82E0-4337FBB19A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888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1E2ED6C5-E217-41A4-A6CA-78862A587DD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490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56A9D72D-617E-4579-A315-6523C4F98CD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3A5371E5-7FE6-4713-85A2-4CABD579381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892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5637DFEB-7E4B-427B-8832-D2E13B7C84E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8691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518C17B-3DC9-4619-B224-FA4D8A97F13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093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E41C6877-1046-4407-9E11-E80BF70AEB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3407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EA0213C5-825E-45E3-8DEE-AE09CA4ED29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06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83A2E44D-C919-4365-9106-AE7A6B51424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7809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70913A9-CE7D-4684-8590-4CB2D8C5082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0608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348F2410-80A4-427D-937C-5107585CDE1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210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88E37383-F033-492D-A1E7-B738FE070B4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010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FE3355A7-7F39-4BF8-8050-7A7DFBD948B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612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2D7FFAFE-EDA8-4A84-89E3-9300C6F53A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9411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D3BA3F7-A19D-4938-AB51-963CB8FC320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813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2315D1BD-D0A9-4B84-B57E-E1FE4D2E22A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1277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A9216979-9C80-49E0-BFEB-7D7CE2E14F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9269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B87D9B95-4DF1-4456-873A-B7314C05CD2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5293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3E2F38C-5ED2-401B-A3C3-4711B4BE9D7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3285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2AF4BEAD-2C2D-4C75-830A-BF803944AD2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29309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467023A1-294B-40E8-AA58-38FFA48AFA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7301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33588B76-654B-49EB-9556-9AD455E802E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3325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4E7110F-309F-49E5-91EA-C189D2E8584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1317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7F937B7-7916-440C-ADE7-2932425C77C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453336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31788B93-1E24-4FB7-8749-71FF1EB694F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8478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33B43210-1B2C-4064-B8A8-4F9FBD393C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6470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F4F66F36-4D2A-40AD-9711-B1255ECD3B0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2494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B3EF7A22-5197-419D-B4F7-599066CD525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0486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D948E19B-54E6-40B0-A174-9D21880E83E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6510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9A197415-69C1-4B4C-B46F-DDAAA6B1D12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4502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9F37326-E0FD-4AA7-A8D8-8B743F191DB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0526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494FA7B1-F4CB-4581-BE95-086F2F814F9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8518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B67FAFAB-8E17-40E7-BE52-434FCC9DBE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2534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76CCB573-8C72-4176-B13B-733AF53EF94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55679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271029AE-EAC3-43DA-9240-101AD7B62C3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3671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30413E22-C0D6-45A6-852A-08AF33E043A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9695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58F7D976-9E1B-4C55-AD06-677F3884C9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27687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2B1675F3-3289-41A8-A80F-82EF3C5F401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3711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4626FBB-0089-48A0-A952-62FA042672E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1703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F5EF04DA-2552-44DE-8456-2E4689E6F0D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87727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9BC44861-0F5F-48CD-92D2-621F9406151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5719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DA730D05-3A5E-4699-AC6A-1DB1CA48CAA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597352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6920FB26-A323-4D68-B31F-6C5F41B3E68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288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272D17C7-5046-4974-BF76-457A2B7B312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087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2E02B266-0026-4332-BD31-475A1099061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0689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96838398-58E9-45AD-BC4C-8E17D3E33BA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88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110DAFB-87AA-4F75-BB3E-8F1A94217CD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0912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ECF940B6-24DB-439F-9AFE-4D129560FB4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78904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9A8C9BFA-5479-45A5-B983-ADC440476D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94928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324A1E32-3D81-4804-87DE-1DAD43AA3D2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22920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001CA0D8-47A7-4B3F-A6A0-08E0627EA8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669360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27BE922E-3D60-4B08-BBAB-766CFB25087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008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988D83D4-D3E7-461D-8E17-0AC338D9A5D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07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ED74FA43-F1CC-4BB8-8F3A-1CD23C6EFD3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1409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4BD29640-83DC-4D70-995C-00A1B7451C4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208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5DE3B79E-8601-4F5E-B7BC-2428B5E0C75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8112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2140C8D2-154F-46AB-AEC4-C9003A563FB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86104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937DB605-250D-4F6D-BDD3-874230C9BD7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2128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1A53DF7B-015A-4ECF-AAA5-D14C22C44E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0120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770C57DF-4983-47E7-9F62-8A85909DA0A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741368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15E92CE2-EFA3-42EF-9985-5BC83A5157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7281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D8539BE5-2F61-4FA0-B911-36912DAC370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5273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A804AF62-0C87-4910-9738-6660CDDAD0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1297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5377DE00-51EE-48E7-87D2-460BCA668EE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9289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A07C6A54-FEE4-40F5-AC70-8225EB53BBF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5313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C2D7B8A-ACCB-42B5-A0A4-0B1F2882C9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3305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CB0C672B-E465-446C-A4F1-CEDFD9FE38B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09329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3E88832F-B2BC-4D77-A18D-E7B5966151A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7321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0D741C64-B022-457C-82E9-19E4DDA35CE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1337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DBE25C83-32A4-41C2-9845-D3B163311D3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482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D5AC3158-FFCB-4851-A4C0-C24EC8B5309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2474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4193DE21-AA45-4D0C-AED8-2AFE5E148FE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8498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93880E2F-4EAD-4560-977F-518FD537A6D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6490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8AE70B08-3393-43FB-93EA-8210531C4A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2514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BA47CE12-D2B1-4C97-9F2A-FF1947E81FB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0506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130C0AAA-12C9-4073-83A6-85D5BD0CC6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6530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CF9491E8-CBAB-4A88-8739-C546E6A434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44522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6662411E-8D50-465B-91DA-02A1268700F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9168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277F7CA7-AA20-490F-AC0C-228CA4614F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9675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06A445BA-445E-4697-B9A0-220894B5137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5699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4A146DA-A435-4C3C-A4EF-D8F4A1A18D4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3691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3B2DC3E1-0092-4F3C-96B4-92AC7E642B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9715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7AEF2DC5-DA3D-4B81-988A-8DB92140E16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707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A9BD0B30-CF19-46AC-90C5-DC48E2B6C64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3731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5D22ED96-714D-430B-8F5F-1BA3799D8DE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5172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7D6D06D6-6DF6-451C-8DD4-AAFD3F9643D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16631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4933E8A9-4D3E-44BF-8550-558AB028BB7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8639"/>
              <a:ext cx="9906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A2B70E5E-F12D-472E-8818-EA1D446CD7E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0647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49EA9221-8A58-47CE-A589-7522C78F32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2655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64DEFFF7-B73D-4B5F-B013-F427943901E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4663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CCA1DF43-E357-4306-BBCD-FB6CFDA3CBC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76670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C4C81BAF-8C6E-4DC6-B5F3-2A652310E1B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4624"/>
              <a:ext cx="9906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838AC3BC-9DBF-49FA-AA03-976E17F36F8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96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13CDC41D-44BB-4CB9-8740-EA9958EE0A6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484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B20374E1-F4F0-40D6-83CE-29578B6545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2041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01702781-FC7B-4BD7-8540-4A2A2B0A481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29242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42B8BA2F-FA0D-41C3-84B7-3D8103CAE0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3644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F434DCC3-5D7A-41F0-9F9E-37C1E88E41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4364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8F8BB82E-2AC2-43B0-BD8A-768AAB1DF3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084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21D1D788-C2A3-45BA-89F9-288A873469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8045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1BD4616-CA9A-4FE9-B7D8-D0DA891F6E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65246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56D7A294-46C5-411F-B57B-49D2736173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244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10B5F907-AA6D-4C3E-92C8-E17DC54491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764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A6C05027-5A31-4911-9218-C423B2FE18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283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774A684E-2CE6-45E2-BA49-FB7F49B46F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003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D33F212C-A325-4A04-B327-8EAECCB5926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5723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C001810B-5EC7-46C7-A12D-C6F22CFA643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6443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D3F2F78B-91F8-422B-9D0B-662472909E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1636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ACA1F92C-A88C-4306-B218-E8E353297AC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7883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F66FE6D6-D0A1-44E9-BD96-06273792414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6037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CEF9E275-7391-4D18-B3D6-4A18591D58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93238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625B2890-133B-417D-B49E-11F78F4A2C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043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6579F322-6C1D-4BE0-815A-7A6045B2EA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563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8C607A1D-2614-41A4-A3FF-073C29602F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082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46445E1B-E1E6-4173-9868-BDC4354EA8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802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459AA6D9-97BF-4EC4-8A14-C1C2509558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8522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A41E2C19-3C66-41BC-B058-D33E13AD38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242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04FBA269-B09B-4764-9EDB-2BE55FD46CC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9962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A04CE0CF-A71D-4EC2-A46E-31E24AE8521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6828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4837489B-D2AA-4FAE-9B14-2A7BC8E3C3E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14029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3644694E-0751-4B08-B35E-2E3C625CE0B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1230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521A2677-92A3-41BA-AB01-DD76F4BD65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28431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213684D4-4E61-49C9-A8E9-E6360994B81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362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D57E13F1-EBEE-4236-A9B7-A5CA45C2491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8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E2A5A629-7CE1-409C-A1B5-483807974C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601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E13A423D-B82C-46A2-BE9E-1FDB276FA5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321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E78AB06F-88E6-4C89-BA29-DF7DF1F3C9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0419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B83A1822-67A1-4477-89A9-02AF8FED09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762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11FCD910-80C6-4DEC-B9B8-A1487DFCD0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482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FD7B5E29-BC6D-4E37-B5BA-26549372B92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2021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209A85AF-3966-4C8E-A1D4-1AC9693470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49222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00066BEB-63C5-40FA-8CA4-50526FF9B2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5642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7FBD9EF9-8844-4644-9271-F82AFF2C37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8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ED547A88-8AC9-435D-A4B0-7EEC1C87D97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19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0F38CF1D-D0D1-4935-A180-981CC000A6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990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D7E8F0F7-94E9-4D5F-91E8-4A83D63E0F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789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D98CD98E-F828-47F2-962F-6D2125F5B2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588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86B570A3-1FF8-44DC-8CD7-FFB52194F3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38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92AC8C64-3771-4BE0-BB45-E7AED4F1D4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18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2B1F748B-F68B-4D01-B964-136DCA84CC1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986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590F9C29-AA4D-464F-B443-C45409774B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785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6EBED475-1435-4106-A52C-47063237665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584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1B4FC7D3-28D1-4DC6-B9BF-28E58BA6B9D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39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28BC1193-8078-4740-9A0B-B32CB245CD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5199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F55C2BB8-EEE5-472B-906B-FE24F18CD8D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799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8332D402-BD51-4683-9BBC-EB18FE2A5DB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079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05B66E16-1B28-4DE0-AD77-BE376BB4FE7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359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CD90CDD2-A0FD-4EC9-AF04-543ABEAFF6F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6396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A7D3EF9D-7FEF-44CB-85F7-780D64E9C5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19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01D6561A-976A-4B18-9FE3-5AC2EC28CB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994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A5B928DC-310B-460C-948B-EC77DF83D6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793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A88E88EB-0856-424E-A38B-F6B28FA18F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592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B250B23D-05CB-41AD-B880-2AC428BC84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2400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1FD436A8-8368-4B4E-826A-4A13D6B03E5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7207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917EA54E-83FE-4CF6-9FC8-BC163251EC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000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B2AF004D-F3D7-4D33-8C3A-53EACE6535C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80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890F405B-9E1D-468D-BD63-A12A0910C7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9560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8758A0D8-63E9-4536-909A-E074743DC1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8404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EFF77EE7-DCAF-49DC-9DCC-F254396F3D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1203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749CE2A3-6A10-4F28-8745-ACAE9B5635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4002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AEF36566-F2EB-465C-94E2-D8AC812FDF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6801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510FD0AF-2840-46C8-A7AD-921E40A42C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600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11907DAF-03CD-46A7-A87B-862205AE72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40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FA62875A-8AA3-4283-8082-E18DE97F35F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9215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2D9F34D1-F68F-44A0-A38E-B326E3BF34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201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CF73A63E-5BB0-4FCA-B09B-7712458729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81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27A8B5C4-5D19-444E-9617-157D725AB8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761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452C9CB2-57D6-4EF4-92B5-DD3393D94F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041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4DA1D54E-E19D-4763-9D8F-5E933222BE8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321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14C135CF-E5CD-455D-BAA1-6A0114DF18B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6010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262A3F29-DE0E-4D11-8434-43BD3F66AA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8809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4023EB93-A597-4D9F-AD0B-0BC913B708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1608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3550596E-22BF-4FC3-B453-B1FDEEC8E9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641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8A4881AF-2C6C-44E6-BCEC-CF8025D75B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122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DBB1A287-07A4-4BD9-9E2E-181F879EF4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4022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3834943B-A61A-4290-BD03-43EBB8F292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6821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EAB293EC-24EB-4372-AD1A-74FA2330D2B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9620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D8B1C937-8D65-4C68-80E5-05ED2CD30FE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241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3D0E7FD6-A6D3-404E-8302-897FACC543A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2521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83031307-6857-40A2-AFE7-D4F66336FA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8018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5D7F8C86-42CE-4D1E-BA4E-F54DDB238D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10817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CD012BFD-BA02-4DD2-8388-0EB26442ED1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616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245FC423-E4DD-4357-AF0D-B14C6A9081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842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63C4D64B-4BBB-478E-A584-20746E95D7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3231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F479F06C-0E5F-4005-B66C-8670F8E7DF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6030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C93950A2-63F2-48CB-B386-237868D23B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8829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26E46F24-9B97-46F0-BAD8-D3B74A7ABB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1628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AF9B14E5-1E06-4CE5-93D8-3730790AD0E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4427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BE12BE3F-5B62-4C4E-AB54-C2993EDC7D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722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71B91043-81FE-4158-814B-CE93D0C6D1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0026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94AA5869-2E3E-4082-A3A0-A570164916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825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67219DF7-9314-458A-9F8E-DBCAE3F9F9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5624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E2AEB263-C59D-4A31-BED2-5783E30ACB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431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43CE6FBC-2156-476A-8F0F-D4B7767C5DD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5239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C32C952B-2331-47FA-A80A-62D944ACFA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8038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4F3D2C08-31E0-461E-8707-D838146DB1B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837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47CDADB6-2FE6-45DB-9F0C-E959E32DE8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3636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5A8CA07C-D3A5-4582-AB75-83B961C2DC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6435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6F4C800B-E000-4819-BD9A-9A5C9F45BE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9235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39A35646-85BB-4493-B223-CE7936EF3D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203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81F9365D-1FBA-4919-BAAB-542C8183F9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483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839ADCF3-A3F4-45CD-941D-979DCF539D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763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70C40078-951E-48CE-B05B-C1EF37E9D69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439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BE3C9D75-0AC2-4C4D-9139-7E1B416349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7247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1BF34F02-4C18-4B83-83E7-BCE9F5859F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00463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EC4767B5-C6F6-4C44-8A63-6B5BEEB97F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2845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>
              <a:extLst>
                <a:ext uri="{FF2B5EF4-FFF2-40B4-BE49-F238E27FC236}">
                  <a16:creationId xmlns:a16="http://schemas.microsoft.com/office/drawing/2014/main" id="{E57944BB-92D6-4FEC-A5E9-90707D1EB3E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5644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6CD09055-ED33-4F14-A4DC-64DB9506FC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84439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>
              <a:extLst>
                <a:ext uri="{FF2B5EF4-FFF2-40B4-BE49-F238E27FC236}">
                  <a16:creationId xmlns:a16="http://schemas.microsoft.com/office/drawing/2014/main" id="{B544ACC0-FF93-434C-A3F9-1607C3E959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2431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294BD20D-A021-4258-B18F-354897F961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4042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839349F8-E118-4EE2-98F8-EE1E92078F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841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192FCEAF-2587-4630-B887-5942C5D773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9640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00B0F6CA-9870-41CD-B3D4-9F66C2679C4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84448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AA41D2E6-BE8A-41AD-920A-B82F8889800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16489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02C90F41-4F25-4130-B8B5-9197480C14B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6849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971F23D2-D875-4606-B05A-BF4AECED37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94049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8866BE3F-BFCA-4679-B4F9-9FC7947BFA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1250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788E5CE9-6473-4C3F-A5C4-172D1EE22A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08451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0FDD0A38-EBD1-4913-9B50-3DCA5C9E644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156522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コネクタ 224">
              <a:extLst>
                <a:ext uri="{FF2B5EF4-FFF2-40B4-BE49-F238E27FC236}">
                  <a16:creationId xmlns:a16="http://schemas.microsoft.com/office/drawing/2014/main" id="{71A6552A-0CE8-48E5-ABEF-A04E250EBF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228530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2402A1FD-611F-4C8E-9601-C93A45F5D5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0053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31E051D1-F207-46FD-A561-F11A2124251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37254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B53C5442-552F-4F3F-8DD0-FEF6B5AA0C2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20544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304694D0-503A-4073-9929-0A76046C22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48536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24EE9D19-A0F5-4FF1-B904-D9364284D54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76528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29A10028-C705-4658-861A-49545EBBBBB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204520" y="3429000"/>
              <a:ext cx="6858000" cy="0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>
              <a:extLst>
                <a:ext uri="{FF2B5EF4-FFF2-40B4-BE49-F238E27FC236}">
                  <a16:creationId xmlns:a16="http://schemas.microsoft.com/office/drawing/2014/main" id="{724B76FE-14F4-4B6C-9B61-DE153756A3E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32512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7F360EC9-00F6-4F8D-9D7C-BE0C9347F2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60505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F0E20E11-E494-44E7-9089-5FD80FDB888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88497" y="3429000"/>
              <a:ext cx="6858000" cy="0"/>
            </a:xfrm>
            <a:prstGeom prst="line">
              <a:avLst/>
            </a:prstGeom>
            <a:ln w="3175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7942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66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8712ED-BEA5-4BC9-BFEB-A53F3F5AF6FC}"/>
              </a:ext>
            </a:extLst>
          </p:cNvPr>
          <p:cNvSpPr txBox="1"/>
          <p:nvPr/>
        </p:nvSpPr>
        <p:spPr>
          <a:xfrm>
            <a:off x="128464" y="116632"/>
            <a:ext cx="264687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オフィスレイアウトパーツ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C875FD3-E3A6-4DD8-B563-4D77910E3389}"/>
              </a:ext>
            </a:extLst>
          </p:cNvPr>
          <p:cNvGrpSpPr/>
          <p:nvPr/>
        </p:nvGrpSpPr>
        <p:grpSpPr>
          <a:xfrm>
            <a:off x="884548" y="692696"/>
            <a:ext cx="216024" cy="216024"/>
            <a:chOff x="884548" y="692696"/>
            <a:chExt cx="216024" cy="21602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EB88F45-A528-4765-95A7-EA9CFC967E9F}"/>
                </a:ext>
              </a:extLst>
            </p:cNvPr>
            <p:cNvSpPr/>
            <p:nvPr/>
          </p:nvSpPr>
          <p:spPr>
            <a:xfrm>
              <a:off x="884548" y="692696"/>
              <a:ext cx="216024" cy="21602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  <a:endParaRPr kumimoji="1" lang="ja-JP" altLang="en-US" sz="5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2A34965F-BAB3-4155-8B21-13BBB74815D1}"/>
                </a:ext>
              </a:extLst>
            </p:cNvPr>
            <p:cNvSpPr/>
            <p:nvPr/>
          </p:nvSpPr>
          <p:spPr>
            <a:xfrm>
              <a:off x="884548" y="692696"/>
              <a:ext cx="216024" cy="5052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F4C6F7D8-F6DE-47D6-AED0-804663C8E7FD}"/>
              </a:ext>
            </a:extLst>
          </p:cNvPr>
          <p:cNvGrpSpPr/>
          <p:nvPr/>
        </p:nvGrpSpPr>
        <p:grpSpPr>
          <a:xfrm>
            <a:off x="1748643" y="692696"/>
            <a:ext cx="216024" cy="216024"/>
            <a:chOff x="884548" y="692696"/>
            <a:chExt cx="216024" cy="216024"/>
          </a:xfrm>
        </p:grpSpPr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C331C9B7-A60E-49A9-A806-B5C6033FE6D5}"/>
                </a:ext>
              </a:extLst>
            </p:cNvPr>
            <p:cNvSpPr/>
            <p:nvPr/>
          </p:nvSpPr>
          <p:spPr>
            <a:xfrm>
              <a:off x="884548" y="692696"/>
              <a:ext cx="216024" cy="21602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  <a:endParaRPr kumimoji="1" lang="ja-JP" altLang="en-US" sz="5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94FC8FB4-55CC-4628-9934-B4B989AD5614}"/>
                </a:ext>
              </a:extLst>
            </p:cNvPr>
            <p:cNvSpPr/>
            <p:nvPr/>
          </p:nvSpPr>
          <p:spPr>
            <a:xfrm>
              <a:off x="884548" y="692696"/>
              <a:ext cx="216024" cy="5052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9B90D663-5840-4B58-BF56-9AA12A0AA79D}"/>
              </a:ext>
            </a:extLst>
          </p:cNvPr>
          <p:cNvGrpSpPr/>
          <p:nvPr/>
        </p:nvGrpSpPr>
        <p:grpSpPr>
          <a:xfrm>
            <a:off x="2756753" y="692696"/>
            <a:ext cx="216024" cy="216024"/>
            <a:chOff x="884548" y="692696"/>
            <a:chExt cx="216024" cy="216024"/>
          </a:xfrm>
        </p:grpSpPr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36580ACC-93C1-4D27-882B-5E3EC73F4A86}"/>
                </a:ext>
              </a:extLst>
            </p:cNvPr>
            <p:cNvSpPr/>
            <p:nvPr/>
          </p:nvSpPr>
          <p:spPr>
            <a:xfrm>
              <a:off x="884548" y="692696"/>
              <a:ext cx="216024" cy="21602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  <a:endParaRPr kumimoji="1" lang="ja-JP" altLang="en-US" sz="5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E165C6F6-B2F8-41DB-B300-FC1E73798CA2}"/>
                </a:ext>
              </a:extLst>
            </p:cNvPr>
            <p:cNvSpPr/>
            <p:nvPr/>
          </p:nvSpPr>
          <p:spPr>
            <a:xfrm>
              <a:off x="884548" y="692696"/>
              <a:ext cx="216024" cy="5052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FA194F6-9E9C-4DF1-A828-BA2297F101CB}"/>
              </a:ext>
            </a:extLst>
          </p:cNvPr>
          <p:cNvSpPr txBox="1"/>
          <p:nvPr/>
        </p:nvSpPr>
        <p:spPr>
          <a:xfrm>
            <a:off x="8697416" y="188640"/>
            <a:ext cx="10198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1/50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291B2AB-DC3C-43D2-8638-24626FC9774A}"/>
              </a:ext>
            </a:extLst>
          </p:cNvPr>
          <p:cNvSpPr txBox="1"/>
          <p:nvPr/>
        </p:nvSpPr>
        <p:spPr>
          <a:xfrm>
            <a:off x="7329264" y="204029"/>
            <a:ext cx="1420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グリッド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=0.2cm(10cm)</a:t>
            </a:r>
          </a:p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グリッド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=1cm(50cm)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Rectangle 215">
            <a:extLst>
              <a:ext uri="{FF2B5EF4-FFF2-40B4-BE49-F238E27FC236}">
                <a16:creationId xmlns:a16="http://schemas.microsoft.com/office/drawing/2014/main" id="{21669921-937E-4532-8357-BE9DC6DAD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520" y="1628800"/>
            <a:ext cx="108012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Counter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1500x500</a:t>
            </a:r>
          </a:p>
        </p:txBody>
      </p: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BC734926-3CF8-4ACA-8799-0075C8AE71FB}"/>
              </a:ext>
            </a:extLst>
          </p:cNvPr>
          <p:cNvGrpSpPr/>
          <p:nvPr/>
        </p:nvGrpSpPr>
        <p:grpSpPr>
          <a:xfrm>
            <a:off x="643434" y="2348880"/>
            <a:ext cx="1285230" cy="360040"/>
            <a:chOff x="3683532" y="2710124"/>
            <a:chExt cx="2235606" cy="636253"/>
          </a:xfrm>
        </p:grpSpPr>
        <p:grpSp>
          <p:nvGrpSpPr>
            <p:cNvPr id="113" name="Group 267">
              <a:extLst>
                <a:ext uri="{FF2B5EF4-FFF2-40B4-BE49-F238E27FC236}">
                  <a16:creationId xmlns:a16="http://schemas.microsoft.com/office/drawing/2014/main" id="{32251415-2CB5-4272-BB65-E3A516CF1D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3532" y="2710124"/>
              <a:ext cx="2235606" cy="622463"/>
              <a:chOff x="5421" y="3901"/>
              <a:chExt cx="2040" cy="568"/>
            </a:xfrm>
          </p:grpSpPr>
          <p:sp>
            <p:nvSpPr>
              <p:cNvPr id="115" name="Rectangle 268">
                <a:extLst>
                  <a:ext uri="{FF2B5EF4-FFF2-40B4-BE49-F238E27FC236}">
                    <a16:creationId xmlns:a16="http://schemas.microsoft.com/office/drawing/2014/main" id="{43AF1851-3B68-4760-9C59-909560CC3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4173"/>
                <a:ext cx="1950" cy="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6" name="Rectangle 269">
                <a:extLst>
                  <a:ext uri="{FF2B5EF4-FFF2-40B4-BE49-F238E27FC236}">
                    <a16:creationId xmlns:a16="http://schemas.microsoft.com/office/drawing/2014/main" id="{A73A70B4-3754-4CF6-A3EE-6222B8A0C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4219"/>
                <a:ext cx="1950" cy="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1" name="Rectangle 271">
                <a:extLst>
                  <a:ext uri="{FF2B5EF4-FFF2-40B4-BE49-F238E27FC236}">
                    <a16:creationId xmlns:a16="http://schemas.microsoft.com/office/drawing/2014/main" id="{57D9C9E7-B1ED-4A54-820B-D0FAE5885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902"/>
                <a:ext cx="45" cy="56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8" name="Rectangle 275">
                <a:extLst>
                  <a:ext uri="{FF2B5EF4-FFF2-40B4-BE49-F238E27FC236}">
                    <a16:creationId xmlns:a16="http://schemas.microsoft.com/office/drawing/2014/main" id="{14319AFF-DA56-4B91-AAE6-BF0FD6EAA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3901"/>
                <a:ext cx="45" cy="56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7" name="Rectangle 280">
                <a:extLst>
                  <a:ext uri="{FF2B5EF4-FFF2-40B4-BE49-F238E27FC236}">
                    <a16:creationId xmlns:a16="http://schemas.microsoft.com/office/drawing/2014/main" id="{E9A7EB07-B949-4A5F-A394-44783067D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0" y="4128"/>
                <a:ext cx="31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1" name="Rectangle 284">
                <a:extLst>
                  <a:ext uri="{FF2B5EF4-FFF2-40B4-BE49-F238E27FC236}">
                    <a16:creationId xmlns:a16="http://schemas.microsoft.com/office/drawing/2014/main" id="{5EAB8E48-78E9-4564-89B6-EA884BA44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4105"/>
                <a:ext cx="1905" cy="9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2" name="AutoShape 285">
                <a:extLst>
                  <a:ext uri="{FF2B5EF4-FFF2-40B4-BE49-F238E27FC236}">
                    <a16:creationId xmlns:a16="http://schemas.microsoft.com/office/drawing/2014/main" id="{DFF17E71-99B7-4F6E-B7D0-37FF96F9F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083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3" name="AutoShape 286">
                <a:extLst>
                  <a:ext uri="{FF2B5EF4-FFF2-40B4-BE49-F238E27FC236}">
                    <a16:creationId xmlns:a16="http://schemas.microsoft.com/office/drawing/2014/main" id="{D5F00F4F-8799-48B7-A625-84915F1E1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4083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14" name="Text Box 307">
              <a:extLst>
                <a:ext uri="{FF2B5EF4-FFF2-40B4-BE49-F238E27FC236}">
                  <a16:creationId xmlns:a16="http://schemas.microsoft.com/office/drawing/2014/main" id="{EA9E5806-BF27-42D5-8B83-4C0319B6F9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8056" y="3062901"/>
              <a:ext cx="766557" cy="2834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White Board 1800x500</a:t>
              </a: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DC1D951-EC80-42B4-9B10-F67F7ECD15DA}"/>
              </a:ext>
            </a:extLst>
          </p:cNvPr>
          <p:cNvGrpSpPr/>
          <p:nvPr/>
        </p:nvGrpSpPr>
        <p:grpSpPr>
          <a:xfrm>
            <a:off x="632520" y="3072921"/>
            <a:ext cx="652079" cy="285353"/>
            <a:chOff x="632520" y="3072921"/>
            <a:chExt cx="652079" cy="285353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645EDD6-FA22-4AEA-ADC7-D766EEFC74FF}"/>
                </a:ext>
              </a:extLst>
            </p:cNvPr>
            <p:cNvGrpSpPr/>
            <p:nvPr/>
          </p:nvGrpSpPr>
          <p:grpSpPr>
            <a:xfrm>
              <a:off x="632520" y="3072921"/>
              <a:ext cx="652079" cy="285353"/>
              <a:chOff x="632520" y="3072921"/>
              <a:chExt cx="652079" cy="285353"/>
            </a:xfrm>
          </p:grpSpPr>
          <p:grpSp>
            <p:nvGrpSpPr>
              <p:cNvPr id="134" name="Group 311">
                <a:extLst>
                  <a:ext uri="{FF2B5EF4-FFF2-40B4-BE49-F238E27FC236}">
                    <a16:creationId xmlns:a16="http://schemas.microsoft.com/office/drawing/2014/main" id="{D8666C96-4E32-48D1-B76F-25C4318BA5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0374" y="3072921"/>
                <a:ext cx="644225" cy="285353"/>
                <a:chOff x="5783" y="2742"/>
                <a:chExt cx="862" cy="456"/>
              </a:xfrm>
            </p:grpSpPr>
            <p:sp>
              <p:nvSpPr>
                <p:cNvPr id="135" name="AutoShape 312">
                  <a:extLst>
                    <a:ext uri="{FF2B5EF4-FFF2-40B4-BE49-F238E27FC236}">
                      <a16:creationId xmlns:a16="http://schemas.microsoft.com/office/drawing/2014/main" id="{59D66016-1AED-479E-B395-9BBAE98027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3" y="2745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6" name="AutoShape 313">
                  <a:extLst>
                    <a:ext uri="{FF2B5EF4-FFF2-40B4-BE49-F238E27FC236}">
                      <a16:creationId xmlns:a16="http://schemas.microsoft.com/office/drawing/2014/main" id="{1D60385E-DFD8-403C-9FDF-5C71E70D59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59" y="2742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CAA27BDB-FABE-4C0A-B8CA-250DDE3D09A0}"/>
                  </a:ext>
                </a:extLst>
              </p:cNvPr>
              <p:cNvSpPr/>
              <p:nvPr/>
            </p:nvSpPr>
            <p:spPr>
              <a:xfrm>
                <a:off x="632520" y="3188670"/>
                <a:ext cx="652079" cy="45719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49" name="Text Box 327">
              <a:extLst>
                <a:ext uri="{FF2B5EF4-FFF2-40B4-BE49-F238E27FC236}">
                  <a16:creationId xmlns:a16="http://schemas.microsoft.com/office/drawing/2014/main" id="{CD1C1F5E-C708-491B-8105-18C0D9385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358" y="3088418"/>
              <a:ext cx="550151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Partition</a:t>
              </a:r>
            </a:p>
            <a:p>
              <a:endParaRPr lang="en-US" altLang="ja-JP" dirty="0"/>
            </a:p>
            <a:p>
              <a:r>
                <a:rPr lang="en-US" altLang="ja-JP" dirty="0"/>
                <a:t> 900x400</a:t>
              </a:r>
            </a:p>
          </p:txBody>
        </p:sp>
      </p:grpSp>
      <p:sp>
        <p:nvSpPr>
          <p:cNvPr id="153" name="Rectangle 1758">
            <a:extLst>
              <a:ext uri="{FF2B5EF4-FFF2-40B4-BE49-F238E27FC236}">
                <a16:creationId xmlns:a16="http://schemas.microsoft.com/office/drawing/2014/main" id="{F1CD7134-42C7-4E5E-B8B3-8E75C2413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2680" y="1628800"/>
            <a:ext cx="72008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  <a:r>
              <a:rPr kumimoji="1" lang="ja-JP" altLang="en-US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1000x500</a:t>
            </a:r>
          </a:p>
        </p:txBody>
      </p:sp>
      <p:sp>
        <p:nvSpPr>
          <p:cNvPr id="154" name="Rectangle 1758">
            <a:extLst>
              <a:ext uri="{FF2B5EF4-FFF2-40B4-BE49-F238E27FC236}">
                <a16:creationId xmlns:a16="http://schemas.microsoft.com/office/drawing/2014/main" id="{05924E67-F281-410C-AD43-F93891730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4765" y="1628800"/>
            <a:ext cx="360043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  <a:r>
              <a:rPr kumimoji="1" lang="ja-JP" altLang="en-US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500x500</a:t>
            </a:r>
          </a:p>
        </p:txBody>
      </p:sp>
      <p:sp>
        <p:nvSpPr>
          <p:cNvPr id="156" name="Rectangle 310">
            <a:extLst>
              <a:ext uri="{FF2B5EF4-FFF2-40B4-BE49-F238E27FC236}">
                <a16:creationId xmlns:a16="http://schemas.microsoft.com/office/drawing/2014/main" id="{91545575-C7AC-4DCF-9A5D-B0FE9BD4B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7193" y="2348881"/>
            <a:ext cx="643680" cy="21084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300x900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F2CDC21-DE3C-4309-B9D3-1F60134946B3}"/>
              </a:ext>
            </a:extLst>
          </p:cNvPr>
          <p:cNvGrpSpPr/>
          <p:nvPr/>
        </p:nvGrpSpPr>
        <p:grpSpPr>
          <a:xfrm>
            <a:off x="2432720" y="2348880"/>
            <a:ext cx="650323" cy="576065"/>
            <a:chOff x="2432720" y="2348880"/>
            <a:chExt cx="650323" cy="576065"/>
          </a:xfrm>
        </p:grpSpPr>
        <p:sp>
          <p:nvSpPr>
            <p:cNvPr id="155" name="Rectangle 309">
              <a:extLst>
                <a:ext uri="{FF2B5EF4-FFF2-40B4-BE49-F238E27FC236}">
                  <a16:creationId xmlns:a16="http://schemas.microsoft.com/office/drawing/2014/main" id="{8D0CAF24-BDE9-47A9-B35B-6A696C3A1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157" name="Group 387">
              <a:extLst>
                <a:ext uri="{FF2B5EF4-FFF2-40B4-BE49-F238E27FC236}">
                  <a16:creationId xmlns:a16="http://schemas.microsoft.com/office/drawing/2014/main" id="{455E44B3-BB4C-4672-BF0A-FB03C1F6BB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158" name="Rectangle 376">
                <a:extLst>
                  <a:ext uri="{FF2B5EF4-FFF2-40B4-BE49-F238E27FC236}">
                    <a16:creationId xmlns:a16="http://schemas.microsoft.com/office/drawing/2014/main" id="{B3C2DEFC-EE0B-4CDA-8CAC-CC19C32FE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159" name="Rectangle 377">
                <a:extLst>
                  <a:ext uri="{FF2B5EF4-FFF2-40B4-BE49-F238E27FC236}">
                    <a16:creationId xmlns:a16="http://schemas.microsoft.com/office/drawing/2014/main" id="{7D95674B-4EAB-406B-86DE-0B02AE5BBE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160" name="Rectangle 378">
                <a:extLst>
                  <a:ext uri="{FF2B5EF4-FFF2-40B4-BE49-F238E27FC236}">
                    <a16:creationId xmlns:a16="http://schemas.microsoft.com/office/drawing/2014/main" id="{12A6D4E0-DDEA-4122-93CC-196957520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161" name="Rectangle 379">
                <a:extLst>
                  <a:ext uri="{FF2B5EF4-FFF2-40B4-BE49-F238E27FC236}">
                    <a16:creationId xmlns:a16="http://schemas.microsoft.com/office/drawing/2014/main" id="{99B8A2ED-38EC-4D34-B257-66BDC04C61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162" name="Group 382">
                <a:extLst>
                  <a:ext uri="{FF2B5EF4-FFF2-40B4-BE49-F238E27FC236}">
                    <a16:creationId xmlns:a16="http://schemas.microsoft.com/office/drawing/2014/main" id="{D28C7809-23E2-464D-ACDE-0E2DC30333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163" name="Freeform 380">
                  <a:extLst>
                    <a:ext uri="{FF2B5EF4-FFF2-40B4-BE49-F238E27FC236}">
                      <a16:creationId xmlns:a16="http://schemas.microsoft.com/office/drawing/2014/main" id="{9A7D43DF-5C45-433C-B27A-70EB460E2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164" name="Freeform 381">
                  <a:extLst>
                    <a:ext uri="{FF2B5EF4-FFF2-40B4-BE49-F238E27FC236}">
                      <a16:creationId xmlns:a16="http://schemas.microsoft.com/office/drawing/2014/main" id="{617CEB4C-3246-4A6F-81F6-ADBD97619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165" name="Group 387">
            <a:extLst>
              <a:ext uri="{FF2B5EF4-FFF2-40B4-BE49-F238E27FC236}">
                <a16:creationId xmlns:a16="http://schemas.microsoft.com/office/drawing/2014/main" id="{6A4DEB08-3633-4B37-AC7C-A927FD9749A3}"/>
              </a:ext>
            </a:extLst>
          </p:cNvPr>
          <p:cNvGrpSpPr>
            <a:grpSpLocks/>
          </p:cNvGrpSpPr>
          <p:nvPr/>
        </p:nvGrpSpPr>
        <p:grpSpPr bwMode="auto">
          <a:xfrm>
            <a:off x="3152801" y="2541519"/>
            <a:ext cx="648072" cy="310674"/>
            <a:chOff x="2472" y="6010"/>
            <a:chExt cx="1021" cy="545"/>
          </a:xfrm>
        </p:grpSpPr>
        <p:sp>
          <p:nvSpPr>
            <p:cNvPr id="166" name="Rectangle 376">
              <a:extLst>
                <a:ext uri="{FF2B5EF4-FFF2-40B4-BE49-F238E27FC236}">
                  <a16:creationId xmlns:a16="http://schemas.microsoft.com/office/drawing/2014/main" id="{A273A381-3F9B-45AF-A5DA-7EE2BE64E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6010"/>
              <a:ext cx="510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981"/>
            </a:p>
          </p:txBody>
        </p:sp>
        <p:sp>
          <p:nvSpPr>
            <p:cNvPr id="167" name="Rectangle 377">
              <a:extLst>
                <a:ext uri="{FF2B5EF4-FFF2-40B4-BE49-F238E27FC236}">
                  <a16:creationId xmlns:a16="http://schemas.microsoft.com/office/drawing/2014/main" id="{AEA7B88D-E9ED-4B34-A364-DB40FC522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6010"/>
              <a:ext cx="510" cy="2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981"/>
            </a:p>
          </p:txBody>
        </p:sp>
        <p:sp>
          <p:nvSpPr>
            <p:cNvPr id="168" name="Rectangle 378">
              <a:extLst>
                <a:ext uri="{FF2B5EF4-FFF2-40B4-BE49-F238E27FC236}">
                  <a16:creationId xmlns:a16="http://schemas.microsoft.com/office/drawing/2014/main" id="{A7719A1E-F272-4E92-9E21-38751A07C6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23" y="6282"/>
              <a:ext cx="522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981"/>
            </a:p>
          </p:txBody>
        </p:sp>
        <p:sp>
          <p:nvSpPr>
            <p:cNvPr id="169" name="Rectangle 379">
              <a:extLst>
                <a:ext uri="{FF2B5EF4-FFF2-40B4-BE49-F238E27FC236}">
                  <a16:creationId xmlns:a16="http://schemas.microsoft.com/office/drawing/2014/main" id="{63F4B160-0601-472F-AC1E-C1034444BE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21" y="6282"/>
              <a:ext cx="522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981"/>
            </a:p>
          </p:txBody>
        </p:sp>
        <p:grpSp>
          <p:nvGrpSpPr>
            <p:cNvPr id="170" name="Group 382">
              <a:extLst>
                <a:ext uri="{FF2B5EF4-FFF2-40B4-BE49-F238E27FC236}">
                  <a16:creationId xmlns:a16="http://schemas.microsoft.com/office/drawing/2014/main" id="{A37B0832-882C-48FD-9CD5-0F98C83766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5" y="6044"/>
              <a:ext cx="975" cy="511"/>
              <a:chOff x="2506" y="6044"/>
              <a:chExt cx="951" cy="510"/>
            </a:xfrm>
          </p:grpSpPr>
          <p:sp>
            <p:nvSpPr>
              <p:cNvPr id="171" name="Freeform 380">
                <a:extLst>
                  <a:ext uri="{FF2B5EF4-FFF2-40B4-BE49-F238E27FC236}">
                    <a16:creationId xmlns:a16="http://schemas.microsoft.com/office/drawing/2014/main" id="{F88251F8-34BD-4669-8FBF-3EB4BAE65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6" y="6044"/>
                <a:ext cx="476" cy="510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981"/>
              </a:p>
            </p:txBody>
          </p:sp>
          <p:sp>
            <p:nvSpPr>
              <p:cNvPr id="172" name="Freeform 381">
                <a:extLst>
                  <a:ext uri="{FF2B5EF4-FFF2-40B4-BE49-F238E27FC236}">
                    <a16:creationId xmlns:a16="http://schemas.microsoft.com/office/drawing/2014/main" id="{E3FD038A-54B4-486F-ABA5-56FD0520618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982" y="6044"/>
                <a:ext cx="475" cy="510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981"/>
              </a:p>
            </p:txBody>
          </p:sp>
        </p:grpSp>
      </p:grpSp>
      <p:sp>
        <p:nvSpPr>
          <p:cNvPr id="173" name="Rectangle 98">
            <a:extLst>
              <a:ext uri="{FF2B5EF4-FFF2-40B4-BE49-F238E27FC236}">
                <a16:creationId xmlns:a16="http://schemas.microsoft.com/office/drawing/2014/main" id="{674855C5-FAE3-4724-803A-DDFB18695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6345" y="1628801"/>
            <a:ext cx="212559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300x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</a:p>
        </p:txBody>
      </p:sp>
      <p:sp>
        <p:nvSpPr>
          <p:cNvPr id="174" name="Rectangle 99">
            <a:extLst>
              <a:ext uri="{FF2B5EF4-FFF2-40B4-BE49-F238E27FC236}">
                <a16:creationId xmlns:a16="http://schemas.microsoft.com/office/drawing/2014/main" id="{E2CF52FF-CE3B-4AD5-83D4-60190FB24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920" y="1628801"/>
            <a:ext cx="432048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600x500</a:t>
            </a:r>
          </a:p>
        </p:txBody>
      </p:sp>
      <p:sp>
        <p:nvSpPr>
          <p:cNvPr id="175" name="Rectangle 100">
            <a:extLst>
              <a:ext uri="{FF2B5EF4-FFF2-40B4-BE49-F238E27FC236}">
                <a16:creationId xmlns:a16="http://schemas.microsoft.com/office/drawing/2014/main" id="{B30FA1C0-689F-4369-B374-54C3687A5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6977" y="1628801"/>
            <a:ext cx="651536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900x500</a:t>
            </a:r>
          </a:p>
        </p:txBody>
      </p:sp>
      <p:grpSp>
        <p:nvGrpSpPr>
          <p:cNvPr id="176" name="Group 1279">
            <a:extLst>
              <a:ext uri="{FF2B5EF4-FFF2-40B4-BE49-F238E27FC236}">
                <a16:creationId xmlns:a16="http://schemas.microsoft.com/office/drawing/2014/main" id="{995096B9-DFBE-4713-BEAE-B6D1D626642F}"/>
              </a:ext>
            </a:extLst>
          </p:cNvPr>
          <p:cNvGrpSpPr>
            <a:grpSpLocks/>
          </p:cNvGrpSpPr>
          <p:nvPr/>
        </p:nvGrpSpPr>
        <p:grpSpPr bwMode="auto">
          <a:xfrm>
            <a:off x="1712641" y="3072920"/>
            <a:ext cx="720079" cy="500096"/>
            <a:chOff x="4831" y="1633"/>
            <a:chExt cx="1950" cy="1361"/>
          </a:xfrm>
        </p:grpSpPr>
        <p:sp>
          <p:nvSpPr>
            <p:cNvPr id="177" name="AutoShape 1280">
              <a:extLst>
                <a:ext uri="{FF2B5EF4-FFF2-40B4-BE49-F238E27FC236}">
                  <a16:creationId xmlns:a16="http://schemas.microsoft.com/office/drawing/2014/main" id="{A2E162F1-19ED-4A36-B28F-2EBB527A4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2109"/>
              <a:ext cx="1157" cy="726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8" name="AutoShape 1281">
              <a:extLst>
                <a:ext uri="{FF2B5EF4-FFF2-40B4-BE49-F238E27FC236}">
                  <a16:creationId xmlns:a16="http://schemas.microsoft.com/office/drawing/2014/main" id="{21F0A8EA-71E0-4D13-9598-29F2BEE37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9" y="2155"/>
              <a:ext cx="998" cy="635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9" name="AutoShape 1282">
              <a:extLst>
                <a:ext uri="{FF2B5EF4-FFF2-40B4-BE49-F238E27FC236}">
                  <a16:creationId xmlns:a16="http://schemas.microsoft.com/office/drawing/2014/main" id="{07439076-1F7B-4FA7-BD2C-8799FA231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1633"/>
              <a:ext cx="1292" cy="1361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0" name="AutoShape 1283">
              <a:extLst>
                <a:ext uri="{FF2B5EF4-FFF2-40B4-BE49-F238E27FC236}">
                  <a16:creationId xmlns:a16="http://schemas.microsoft.com/office/drawing/2014/main" id="{1798AA82-F8DE-4BE5-ACF3-A42B9CAA3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7" y="1837"/>
              <a:ext cx="1157" cy="839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Copy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1000x700</a:t>
              </a:r>
            </a:p>
          </p:txBody>
        </p:sp>
        <p:sp>
          <p:nvSpPr>
            <p:cNvPr id="181" name="AutoShape 1284">
              <a:extLst>
                <a:ext uri="{FF2B5EF4-FFF2-40B4-BE49-F238E27FC236}">
                  <a16:creationId xmlns:a16="http://schemas.microsoft.com/office/drawing/2014/main" id="{03DA3817-F5CE-4125-9E58-8352A1E99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9" y="2722"/>
              <a:ext cx="1134" cy="204"/>
            </a:xfrm>
            <a:prstGeom prst="roundRect">
              <a:avLst>
                <a:gd name="adj" fmla="val 1764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82" name="Rectangle 899">
            <a:extLst>
              <a:ext uri="{FF2B5EF4-FFF2-40B4-BE49-F238E27FC236}">
                <a16:creationId xmlns:a16="http://schemas.microsoft.com/office/drawing/2014/main" id="{014BEBC1-5459-4B2C-B9F1-6898716A5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760" y="3072921"/>
            <a:ext cx="360041" cy="35607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Cash Box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500x500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38CEC4F-5C24-49BD-B78C-67025237E568}"/>
              </a:ext>
            </a:extLst>
          </p:cNvPr>
          <p:cNvGrpSpPr/>
          <p:nvPr/>
        </p:nvGrpSpPr>
        <p:grpSpPr>
          <a:xfrm>
            <a:off x="2792760" y="3417393"/>
            <a:ext cx="355122" cy="340761"/>
            <a:chOff x="2432721" y="3409481"/>
            <a:chExt cx="324361" cy="311244"/>
          </a:xfrm>
        </p:grpSpPr>
        <p:sp>
          <p:nvSpPr>
            <p:cNvPr id="190" name="Freeform 380">
              <a:extLst>
                <a:ext uri="{FF2B5EF4-FFF2-40B4-BE49-F238E27FC236}">
                  <a16:creationId xmlns:a16="http://schemas.microsoft.com/office/drawing/2014/main" id="{FEBDB9B0-3E21-4919-B315-D590E5E49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320" y="3429391"/>
              <a:ext cx="309762" cy="291334"/>
            </a:xfrm>
            <a:custGeom>
              <a:avLst/>
              <a:gdLst>
                <a:gd name="T0" fmla="*/ 0 w 337"/>
                <a:gd name="T1" fmla="*/ 340 h 340"/>
                <a:gd name="T2" fmla="*/ 58 w 337"/>
                <a:gd name="T3" fmla="*/ 335 h 340"/>
                <a:gd name="T4" fmla="*/ 130 w 337"/>
                <a:gd name="T5" fmla="*/ 314 h 340"/>
                <a:gd name="T6" fmla="*/ 183 w 337"/>
                <a:gd name="T7" fmla="*/ 288 h 340"/>
                <a:gd name="T8" fmla="*/ 238 w 337"/>
                <a:gd name="T9" fmla="*/ 242 h 340"/>
                <a:gd name="T10" fmla="*/ 280 w 337"/>
                <a:gd name="T11" fmla="*/ 188 h 340"/>
                <a:gd name="T12" fmla="*/ 316 w 337"/>
                <a:gd name="T13" fmla="*/ 126 h 340"/>
                <a:gd name="T14" fmla="*/ 333 w 337"/>
                <a:gd name="T15" fmla="*/ 68 h 340"/>
                <a:gd name="T16" fmla="*/ 337 w 33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7" h="340">
                  <a:moveTo>
                    <a:pt x="0" y="340"/>
                  </a:moveTo>
                  <a:cubicBezTo>
                    <a:pt x="18" y="339"/>
                    <a:pt x="36" y="339"/>
                    <a:pt x="58" y="335"/>
                  </a:cubicBezTo>
                  <a:cubicBezTo>
                    <a:pt x="80" y="331"/>
                    <a:pt x="109" y="322"/>
                    <a:pt x="130" y="314"/>
                  </a:cubicBezTo>
                  <a:cubicBezTo>
                    <a:pt x="151" y="306"/>
                    <a:pt x="165" y="300"/>
                    <a:pt x="183" y="288"/>
                  </a:cubicBezTo>
                  <a:cubicBezTo>
                    <a:pt x="201" y="276"/>
                    <a:pt x="222" y="259"/>
                    <a:pt x="238" y="242"/>
                  </a:cubicBezTo>
                  <a:cubicBezTo>
                    <a:pt x="254" y="225"/>
                    <a:pt x="267" y="207"/>
                    <a:pt x="280" y="188"/>
                  </a:cubicBezTo>
                  <a:cubicBezTo>
                    <a:pt x="293" y="169"/>
                    <a:pt x="307" y="146"/>
                    <a:pt x="316" y="126"/>
                  </a:cubicBezTo>
                  <a:cubicBezTo>
                    <a:pt x="325" y="106"/>
                    <a:pt x="329" y="89"/>
                    <a:pt x="333" y="68"/>
                  </a:cubicBezTo>
                  <a:cubicBezTo>
                    <a:pt x="337" y="47"/>
                    <a:pt x="336" y="11"/>
                    <a:pt x="337" y="0"/>
                  </a:cubicBezTo>
                </a:path>
              </a:pathLst>
            </a:custGeom>
            <a:noFill/>
            <a:ln w="3175" cap="flat" cmpd="sng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981"/>
            </a:p>
          </p:txBody>
        </p:sp>
        <p:sp>
          <p:nvSpPr>
            <p:cNvPr id="191" name="Rectangle 376">
              <a:extLst>
                <a:ext uri="{FF2B5EF4-FFF2-40B4-BE49-F238E27FC236}">
                  <a16:creationId xmlns:a16="http://schemas.microsoft.com/office/drawing/2014/main" id="{5A6B02EB-2504-4634-9915-83E86133F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1" y="3409481"/>
              <a:ext cx="323719" cy="1311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981"/>
            </a:p>
          </p:txBody>
        </p:sp>
        <p:sp>
          <p:nvSpPr>
            <p:cNvPr id="192" name="Rectangle 378">
              <a:extLst>
                <a:ext uri="{FF2B5EF4-FFF2-40B4-BE49-F238E27FC236}">
                  <a16:creationId xmlns:a16="http://schemas.microsoft.com/office/drawing/2014/main" id="{BBAC787B-DFC7-4C9C-830A-0ADF04C046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91556" y="3563789"/>
              <a:ext cx="297563" cy="1459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981"/>
            </a:p>
          </p:txBody>
        </p:sp>
      </p:grpSp>
      <p:grpSp>
        <p:nvGrpSpPr>
          <p:cNvPr id="193" name="Group 82">
            <a:extLst>
              <a:ext uri="{FF2B5EF4-FFF2-40B4-BE49-F238E27FC236}">
                <a16:creationId xmlns:a16="http://schemas.microsoft.com/office/drawing/2014/main" id="{78B998AE-9D21-4C14-980D-66E2911CCD76}"/>
              </a:ext>
            </a:extLst>
          </p:cNvPr>
          <p:cNvGrpSpPr>
            <a:grpSpLocks/>
          </p:cNvGrpSpPr>
          <p:nvPr/>
        </p:nvGrpSpPr>
        <p:grpSpPr bwMode="auto">
          <a:xfrm>
            <a:off x="4590804" y="3072921"/>
            <a:ext cx="722236" cy="716120"/>
            <a:chOff x="4604" y="681"/>
            <a:chExt cx="1247" cy="1135"/>
          </a:xfrm>
        </p:grpSpPr>
        <p:sp>
          <p:nvSpPr>
            <p:cNvPr id="194" name="AutoShape 66">
              <a:extLst>
                <a:ext uri="{FF2B5EF4-FFF2-40B4-BE49-F238E27FC236}">
                  <a16:creationId xmlns:a16="http://schemas.microsoft.com/office/drawing/2014/main" id="{97FBAD53-EA3B-46AF-95AA-D25C689D3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794"/>
              <a:ext cx="1247" cy="1021"/>
            </a:xfrm>
            <a:prstGeom prst="roundRect">
              <a:avLst>
                <a:gd name="adj" fmla="val 1243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Sofa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1000x1000</a:t>
              </a:r>
            </a:p>
          </p:txBody>
        </p:sp>
        <p:sp>
          <p:nvSpPr>
            <p:cNvPr id="195" name="AutoShape 67">
              <a:extLst>
                <a:ext uri="{FF2B5EF4-FFF2-40B4-BE49-F238E27FC236}">
                  <a16:creationId xmlns:a16="http://schemas.microsoft.com/office/drawing/2014/main" id="{A5543762-750B-4DE8-9818-86D7C54EF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6" name="AutoShape 68">
              <a:extLst>
                <a:ext uri="{FF2B5EF4-FFF2-40B4-BE49-F238E27FC236}">
                  <a16:creationId xmlns:a16="http://schemas.microsoft.com/office/drawing/2014/main" id="{D6FD5925-54C0-45A7-A8CB-675E04521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7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7" name="AutoShape 70">
              <a:extLst>
                <a:ext uri="{FF2B5EF4-FFF2-40B4-BE49-F238E27FC236}">
                  <a16:creationId xmlns:a16="http://schemas.microsoft.com/office/drawing/2014/main" id="{99B9A755-4E31-451A-A125-76DA0D7BE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" y="681"/>
              <a:ext cx="1089" cy="295"/>
            </a:xfrm>
            <a:prstGeom prst="roundRect">
              <a:avLst>
                <a:gd name="adj" fmla="val 4052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98" name="AutoShape 85">
            <a:extLst>
              <a:ext uri="{FF2B5EF4-FFF2-40B4-BE49-F238E27FC236}">
                <a16:creationId xmlns:a16="http://schemas.microsoft.com/office/drawing/2014/main" id="{A4CB2CCA-6FF3-4FC2-9EB4-18B370329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762" y="3072920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99" name="AutoShape 85">
            <a:extLst>
              <a:ext uri="{FF2B5EF4-FFF2-40B4-BE49-F238E27FC236}">
                <a16:creationId xmlns:a16="http://schemas.microsoft.com/office/drawing/2014/main" id="{D106AD22-68EF-4748-81EC-7F5C5097A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0210" y="3072920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grpSp>
        <p:nvGrpSpPr>
          <p:cNvPr id="200" name="Group 82">
            <a:extLst>
              <a:ext uri="{FF2B5EF4-FFF2-40B4-BE49-F238E27FC236}">
                <a16:creationId xmlns:a16="http://schemas.microsoft.com/office/drawing/2014/main" id="{5D46FE7E-8843-4A44-80B9-9BC302BE7632}"/>
              </a:ext>
            </a:extLst>
          </p:cNvPr>
          <p:cNvGrpSpPr>
            <a:grpSpLocks/>
          </p:cNvGrpSpPr>
          <p:nvPr/>
        </p:nvGrpSpPr>
        <p:grpSpPr bwMode="auto">
          <a:xfrm>
            <a:off x="5313040" y="3072921"/>
            <a:ext cx="722236" cy="716120"/>
            <a:chOff x="4604" y="681"/>
            <a:chExt cx="1247" cy="1135"/>
          </a:xfrm>
        </p:grpSpPr>
        <p:sp>
          <p:nvSpPr>
            <p:cNvPr id="201" name="AutoShape 66">
              <a:extLst>
                <a:ext uri="{FF2B5EF4-FFF2-40B4-BE49-F238E27FC236}">
                  <a16:creationId xmlns:a16="http://schemas.microsoft.com/office/drawing/2014/main" id="{C0CAE6D0-3CF9-4754-B7AC-F0FC11A91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794"/>
              <a:ext cx="1247" cy="1021"/>
            </a:xfrm>
            <a:prstGeom prst="roundRect">
              <a:avLst>
                <a:gd name="adj" fmla="val 1243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Sofa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1000x1000</a:t>
              </a:r>
            </a:p>
          </p:txBody>
        </p:sp>
        <p:sp>
          <p:nvSpPr>
            <p:cNvPr id="202" name="AutoShape 67">
              <a:extLst>
                <a:ext uri="{FF2B5EF4-FFF2-40B4-BE49-F238E27FC236}">
                  <a16:creationId xmlns:a16="http://schemas.microsoft.com/office/drawing/2014/main" id="{987D25CC-1BC5-43AD-9E79-7394A0596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3" name="AutoShape 68">
              <a:extLst>
                <a:ext uri="{FF2B5EF4-FFF2-40B4-BE49-F238E27FC236}">
                  <a16:creationId xmlns:a16="http://schemas.microsoft.com/office/drawing/2014/main" id="{38A9686B-F37D-4CAF-AC78-60ADA99E8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7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AutoShape 70">
              <a:extLst>
                <a:ext uri="{FF2B5EF4-FFF2-40B4-BE49-F238E27FC236}">
                  <a16:creationId xmlns:a16="http://schemas.microsoft.com/office/drawing/2014/main" id="{E856CF94-5746-4262-937C-C2B60DA19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" y="681"/>
              <a:ext cx="1089" cy="295"/>
            </a:xfrm>
            <a:prstGeom prst="roundRect">
              <a:avLst>
                <a:gd name="adj" fmla="val 4052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5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05" name="Rectangle 9">
            <a:extLst>
              <a:ext uri="{FF2B5EF4-FFF2-40B4-BE49-F238E27FC236}">
                <a16:creationId xmlns:a16="http://schemas.microsoft.com/office/drawing/2014/main" id="{69F70CD5-E116-43A5-B5AF-145B52DB2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520" y="908720"/>
            <a:ext cx="720080" cy="43204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1000x600</a:t>
            </a:r>
          </a:p>
        </p:txBody>
      </p:sp>
      <p:sp>
        <p:nvSpPr>
          <p:cNvPr id="206" name="Rectangle 12">
            <a:extLst>
              <a:ext uri="{FF2B5EF4-FFF2-40B4-BE49-F238E27FC236}">
                <a16:creationId xmlns:a16="http://schemas.microsoft.com/office/drawing/2014/main" id="{248684D6-A0F3-41A9-95DA-0E28D92F5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4607" y="908720"/>
            <a:ext cx="864096" cy="43204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1200x600</a:t>
            </a:r>
          </a:p>
        </p:txBody>
      </p:sp>
      <p:sp>
        <p:nvSpPr>
          <p:cNvPr id="207" name="Rectangle 14">
            <a:extLst>
              <a:ext uri="{FF2B5EF4-FFF2-40B4-BE49-F238E27FC236}">
                <a16:creationId xmlns:a16="http://schemas.microsoft.com/office/drawing/2014/main" id="{9E3F40F0-A284-479E-892F-A0A2BEF63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710" y="908721"/>
            <a:ext cx="1008111" cy="43204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1400x600</a:t>
            </a:r>
          </a:p>
        </p:txBody>
      </p:sp>
      <p:sp>
        <p:nvSpPr>
          <p:cNvPr id="208" name="Rectangle 56">
            <a:extLst>
              <a:ext uri="{FF2B5EF4-FFF2-40B4-BE49-F238E27FC236}">
                <a16:creationId xmlns:a16="http://schemas.microsoft.com/office/drawing/2014/main" id="{AA1701F2-F830-4CD8-9446-E16722AF6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820" y="908720"/>
            <a:ext cx="288036" cy="43204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Side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400x600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B15DD4A-543D-444D-B3E8-1B7975C00D8A}"/>
              </a:ext>
            </a:extLst>
          </p:cNvPr>
          <p:cNvGrpSpPr/>
          <p:nvPr/>
        </p:nvGrpSpPr>
        <p:grpSpPr>
          <a:xfrm>
            <a:off x="3875023" y="2348880"/>
            <a:ext cx="581296" cy="576804"/>
            <a:chOff x="2790358" y="4513075"/>
            <a:chExt cx="581296" cy="57680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1D230A6E-F6B2-40AA-B3ED-7359EAE1B13D}"/>
                </a:ext>
              </a:extLst>
            </p:cNvPr>
            <p:cNvGrpSpPr/>
            <p:nvPr/>
          </p:nvGrpSpPr>
          <p:grpSpPr>
            <a:xfrm>
              <a:off x="2790358" y="4542809"/>
              <a:ext cx="581296" cy="547070"/>
              <a:chOff x="2741895" y="4515720"/>
              <a:chExt cx="629759" cy="600022"/>
            </a:xfrm>
          </p:grpSpPr>
          <p:sp>
            <p:nvSpPr>
              <p:cNvPr id="224" name="Rectangle 631">
                <a:extLst>
                  <a:ext uri="{FF2B5EF4-FFF2-40B4-BE49-F238E27FC236}">
                    <a16:creationId xmlns:a16="http://schemas.microsoft.com/office/drawing/2014/main" id="{304BEF59-E457-4EE6-85A2-0FAF890B3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457083" y="4800532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5" name="Arc 632">
                <a:extLst>
                  <a:ext uri="{FF2B5EF4-FFF2-40B4-BE49-F238E27FC236}">
                    <a16:creationId xmlns:a16="http://schemas.microsoft.com/office/drawing/2014/main" id="{1C46E457-1FA6-4A08-B955-8263F179442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771632" y="4515720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9" name="Group 742">
              <a:extLst>
                <a:ext uri="{FF2B5EF4-FFF2-40B4-BE49-F238E27FC236}">
                  <a16:creationId xmlns:a16="http://schemas.microsoft.com/office/drawing/2014/main" id="{49B82089-BF0D-4C7C-B96A-288EC30A95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0358" y="4513075"/>
              <a:ext cx="578462" cy="395829"/>
              <a:chOff x="2427" y="5262"/>
              <a:chExt cx="907" cy="599"/>
            </a:xfrm>
          </p:grpSpPr>
          <p:sp>
            <p:nvSpPr>
              <p:cNvPr id="212" name="Rectangle 630">
                <a:extLst>
                  <a:ext uri="{FF2B5EF4-FFF2-40B4-BE49-F238E27FC236}">
                    <a16:creationId xmlns:a16="http://schemas.microsoft.com/office/drawing/2014/main" id="{23E88DC8-28C4-4742-8962-7171CCA3B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1" name="Text Box 633">
                <a:extLst>
                  <a:ext uri="{FF2B5EF4-FFF2-40B4-BE49-F238E27FC236}">
                    <a16:creationId xmlns:a16="http://schemas.microsoft.com/office/drawing/2014/main" id="{51238E3C-4FE9-4E8D-9446-2724A10486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6" y="5488"/>
                <a:ext cx="548" cy="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Door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800</a:t>
                </a:r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C623123-9155-43D4-9FD3-90810A0884C9}"/>
              </a:ext>
            </a:extLst>
          </p:cNvPr>
          <p:cNvGrpSpPr/>
          <p:nvPr/>
        </p:nvGrpSpPr>
        <p:grpSpPr>
          <a:xfrm>
            <a:off x="4959968" y="2348888"/>
            <a:ext cx="1148664" cy="576193"/>
            <a:chOff x="3876344" y="4513083"/>
            <a:chExt cx="1148664" cy="576193"/>
          </a:xfrm>
        </p:grpSpPr>
        <p:grpSp>
          <p:nvGrpSpPr>
            <p:cNvPr id="215" name="Group 741">
              <a:extLst>
                <a:ext uri="{FF2B5EF4-FFF2-40B4-BE49-F238E27FC236}">
                  <a16:creationId xmlns:a16="http://schemas.microsoft.com/office/drawing/2014/main" id="{81106542-616D-418A-B234-8E9CA4746D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345" y="4513083"/>
              <a:ext cx="1148663" cy="395830"/>
              <a:chOff x="3447" y="5262"/>
              <a:chExt cx="1816" cy="599"/>
            </a:xfrm>
          </p:grpSpPr>
          <p:sp>
            <p:nvSpPr>
              <p:cNvPr id="216" name="Rectangle 616">
                <a:extLst>
                  <a:ext uri="{FF2B5EF4-FFF2-40B4-BE49-F238E27FC236}">
                    <a16:creationId xmlns:a16="http://schemas.microsoft.com/office/drawing/2014/main" id="{AD6A6B55-50B0-4B35-8567-D66916BFB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7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1" name="Rectangle 620">
                <a:extLst>
                  <a:ext uri="{FF2B5EF4-FFF2-40B4-BE49-F238E27FC236}">
                    <a16:creationId xmlns:a16="http://schemas.microsoft.com/office/drawing/2014/main" id="{2CABAFF7-BDF6-48EC-9763-8BA524E5B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56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0" name="Text Box 640">
                <a:extLst>
                  <a:ext uri="{FF2B5EF4-FFF2-40B4-BE49-F238E27FC236}">
                    <a16:creationId xmlns:a16="http://schemas.microsoft.com/office/drawing/2014/main" id="{015BDAE3-13FC-489D-A141-DA9F62EC46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1" y="5488"/>
                <a:ext cx="566" cy="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Door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1600</a:t>
                </a: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C922830-5B08-4BC6-A717-A458F2E5F322}"/>
                </a:ext>
              </a:extLst>
            </p:cNvPr>
            <p:cNvGrpSpPr/>
            <p:nvPr/>
          </p:nvGrpSpPr>
          <p:grpSpPr>
            <a:xfrm>
              <a:off x="3876344" y="4546392"/>
              <a:ext cx="1148664" cy="542884"/>
              <a:chOff x="3859697" y="4542817"/>
              <a:chExt cx="1259519" cy="600022"/>
            </a:xfrm>
          </p:grpSpPr>
          <p:sp>
            <p:nvSpPr>
              <p:cNvPr id="234" name="Rectangle 617">
                <a:extLst>
                  <a:ext uri="{FF2B5EF4-FFF2-40B4-BE49-F238E27FC236}">
                    <a16:creationId xmlns:a16="http://schemas.microsoft.com/office/drawing/2014/main" id="{1B889C24-A74D-40FF-A715-C51150E0B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574885" y="4827629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Arc 619">
                <a:extLst>
                  <a:ext uri="{FF2B5EF4-FFF2-40B4-BE49-F238E27FC236}">
                    <a16:creationId xmlns:a16="http://schemas.microsoft.com/office/drawing/2014/main" id="{3FCA0613-442B-4BCC-ACB4-E3630600E17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889435" y="4542817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Rectangle 621">
                <a:extLst>
                  <a:ext uri="{FF2B5EF4-FFF2-40B4-BE49-F238E27FC236}">
                    <a16:creationId xmlns:a16="http://schemas.microsoft.com/office/drawing/2014/main" id="{7352DAD3-1CC0-407E-A8DD-BF4407162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4804667" y="4827629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Arc 622">
                <a:extLst>
                  <a:ext uri="{FF2B5EF4-FFF2-40B4-BE49-F238E27FC236}">
                    <a16:creationId xmlns:a16="http://schemas.microsoft.com/office/drawing/2014/main" id="{558DE64F-82A6-4DD8-AD06-43B04010408D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4489457" y="4542817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448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8712ED-BEA5-4BC9-BFEB-A53F3F5AF6FC}"/>
              </a:ext>
            </a:extLst>
          </p:cNvPr>
          <p:cNvSpPr txBox="1"/>
          <p:nvPr/>
        </p:nvSpPr>
        <p:spPr>
          <a:xfrm>
            <a:off x="128464" y="116632"/>
            <a:ext cx="203132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オフィスレイアウト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FA194F6-9E9C-4DF1-A828-BA2297F101CB}"/>
              </a:ext>
            </a:extLst>
          </p:cNvPr>
          <p:cNvSpPr txBox="1"/>
          <p:nvPr/>
        </p:nvSpPr>
        <p:spPr>
          <a:xfrm>
            <a:off x="8697416" y="188640"/>
            <a:ext cx="10198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1/50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291B2AB-DC3C-43D2-8638-24626FC9774A}"/>
              </a:ext>
            </a:extLst>
          </p:cNvPr>
          <p:cNvSpPr txBox="1"/>
          <p:nvPr/>
        </p:nvSpPr>
        <p:spPr>
          <a:xfrm>
            <a:off x="7329264" y="204029"/>
            <a:ext cx="1420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グリッド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=0.2cm(10cm)</a:t>
            </a:r>
          </a:p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グリッド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=1cm(50cm)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7609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FA194F6-9E9C-4DF1-A828-BA2297F101CB}"/>
              </a:ext>
            </a:extLst>
          </p:cNvPr>
          <p:cNvSpPr txBox="1"/>
          <p:nvPr/>
        </p:nvSpPr>
        <p:spPr>
          <a:xfrm>
            <a:off x="8697416" y="188640"/>
            <a:ext cx="10198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1/50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EFF7B9E-F82E-4443-BF0B-771951C4ADA6}"/>
              </a:ext>
            </a:extLst>
          </p:cNvPr>
          <p:cNvSpPr/>
          <p:nvPr/>
        </p:nvSpPr>
        <p:spPr>
          <a:xfrm>
            <a:off x="632520" y="908720"/>
            <a:ext cx="8640960" cy="540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402EB6-2CE4-41EC-B758-91C0D1B03B50}"/>
              </a:ext>
            </a:extLst>
          </p:cNvPr>
          <p:cNvSpPr txBox="1"/>
          <p:nvPr/>
        </p:nvSpPr>
        <p:spPr>
          <a:xfrm>
            <a:off x="272480" y="191110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オフィスレイアウト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2381087-B846-4C2B-8482-C1815867265E}"/>
              </a:ext>
            </a:extLst>
          </p:cNvPr>
          <p:cNvCxnSpPr/>
          <p:nvPr/>
        </p:nvCxnSpPr>
        <p:spPr>
          <a:xfrm>
            <a:off x="0" y="548680"/>
            <a:ext cx="9906000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AEB3EEE-9359-4775-9122-87FDCC18E34F}"/>
              </a:ext>
            </a:extLst>
          </p:cNvPr>
          <p:cNvGrpSpPr/>
          <p:nvPr/>
        </p:nvGrpSpPr>
        <p:grpSpPr>
          <a:xfrm rot="10800000">
            <a:off x="4378668" y="5733896"/>
            <a:ext cx="1148664" cy="576193"/>
            <a:chOff x="3876344" y="4513083"/>
            <a:chExt cx="1148664" cy="576193"/>
          </a:xfrm>
        </p:grpSpPr>
        <p:grpSp>
          <p:nvGrpSpPr>
            <p:cNvPr id="19" name="Group 741">
              <a:extLst>
                <a:ext uri="{FF2B5EF4-FFF2-40B4-BE49-F238E27FC236}">
                  <a16:creationId xmlns:a16="http://schemas.microsoft.com/office/drawing/2014/main" id="{A6330297-FD3B-485A-8D77-C5102BC710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345" y="4513083"/>
              <a:ext cx="1148663" cy="395830"/>
              <a:chOff x="3447" y="5262"/>
              <a:chExt cx="1816" cy="599"/>
            </a:xfrm>
          </p:grpSpPr>
          <p:sp>
            <p:nvSpPr>
              <p:cNvPr id="25" name="Rectangle 616">
                <a:extLst>
                  <a:ext uri="{FF2B5EF4-FFF2-40B4-BE49-F238E27FC236}">
                    <a16:creationId xmlns:a16="http://schemas.microsoft.com/office/drawing/2014/main" id="{1AB4E046-DCCF-4C2C-83E5-E82378E48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7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Rectangle 620">
                <a:extLst>
                  <a:ext uri="{FF2B5EF4-FFF2-40B4-BE49-F238E27FC236}">
                    <a16:creationId xmlns:a16="http://schemas.microsoft.com/office/drawing/2014/main" id="{631220EF-FBEE-4FB3-9E2A-DB52EB809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56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Text Box 640">
                <a:extLst>
                  <a:ext uri="{FF2B5EF4-FFF2-40B4-BE49-F238E27FC236}">
                    <a16:creationId xmlns:a16="http://schemas.microsoft.com/office/drawing/2014/main" id="{106DC1B1-3FB7-43E3-9041-DA083657C9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1" y="5488"/>
                <a:ext cx="566" cy="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Door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1600</a:t>
                </a: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9F4ADEB-BAE3-4EB1-87B2-30FF36E10E71}"/>
                </a:ext>
              </a:extLst>
            </p:cNvPr>
            <p:cNvGrpSpPr/>
            <p:nvPr/>
          </p:nvGrpSpPr>
          <p:grpSpPr>
            <a:xfrm>
              <a:off x="3876344" y="4546392"/>
              <a:ext cx="1148664" cy="542884"/>
              <a:chOff x="3859697" y="4542817"/>
              <a:chExt cx="1259519" cy="600022"/>
            </a:xfrm>
          </p:grpSpPr>
          <p:sp>
            <p:nvSpPr>
              <p:cNvPr id="21" name="Rectangle 617">
                <a:extLst>
                  <a:ext uri="{FF2B5EF4-FFF2-40B4-BE49-F238E27FC236}">
                    <a16:creationId xmlns:a16="http://schemas.microsoft.com/office/drawing/2014/main" id="{B4EC79ED-559E-4604-B12B-80F082813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574885" y="4827629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Arc 619">
                <a:extLst>
                  <a:ext uri="{FF2B5EF4-FFF2-40B4-BE49-F238E27FC236}">
                    <a16:creationId xmlns:a16="http://schemas.microsoft.com/office/drawing/2014/main" id="{C4E943BE-2040-4303-B813-1A5D7F3EDBB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889435" y="4542817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Rectangle 621">
                <a:extLst>
                  <a:ext uri="{FF2B5EF4-FFF2-40B4-BE49-F238E27FC236}">
                    <a16:creationId xmlns:a16="http://schemas.microsoft.com/office/drawing/2014/main" id="{E9567C93-388C-46FC-8D76-EFEE09BC5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4804667" y="4827629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Arc 622">
                <a:extLst>
                  <a:ext uri="{FF2B5EF4-FFF2-40B4-BE49-F238E27FC236}">
                    <a16:creationId xmlns:a16="http://schemas.microsoft.com/office/drawing/2014/main" id="{C8B21147-2E49-401C-BA7B-E9986157B6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4489457" y="4542817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5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8" name="Rectangle 215">
            <a:extLst>
              <a:ext uri="{FF2B5EF4-FFF2-40B4-BE49-F238E27FC236}">
                <a16:creationId xmlns:a16="http://schemas.microsoft.com/office/drawing/2014/main" id="{7FCE70D5-4448-41F5-9913-A34DEDBA7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2228" y="5002406"/>
            <a:ext cx="108012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Counter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1500x500</a:t>
            </a: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C0A08159-EB6C-4F17-A5A1-2565424B481D}"/>
              </a:ext>
            </a:extLst>
          </p:cNvPr>
          <p:cNvCxnSpPr/>
          <p:nvPr/>
        </p:nvCxnSpPr>
        <p:spPr>
          <a:xfrm>
            <a:off x="632520" y="2708920"/>
            <a:ext cx="28803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9D6AE037-8FDF-418F-A09F-6D13ACC04A6B}"/>
              </a:ext>
            </a:extLst>
          </p:cNvPr>
          <p:cNvCxnSpPr/>
          <p:nvPr/>
        </p:nvCxnSpPr>
        <p:spPr>
          <a:xfrm>
            <a:off x="3512840" y="908720"/>
            <a:ext cx="0" cy="53865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5A6622F-C935-4EBE-BA4F-1E0B06DBC5F7}"/>
              </a:ext>
            </a:extLst>
          </p:cNvPr>
          <p:cNvGrpSpPr/>
          <p:nvPr/>
        </p:nvGrpSpPr>
        <p:grpSpPr>
          <a:xfrm rot="16200000">
            <a:off x="800347" y="1494721"/>
            <a:ext cx="1008111" cy="648073"/>
            <a:chOff x="2360710" y="692696"/>
            <a:chExt cx="1008111" cy="64807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BCCD9DA-8704-4F24-8F02-7E2D13B8996A}"/>
                </a:ext>
              </a:extLst>
            </p:cNvPr>
            <p:cNvGrpSpPr/>
            <p:nvPr/>
          </p:nvGrpSpPr>
          <p:grpSpPr>
            <a:xfrm>
              <a:off x="2756753" y="692696"/>
              <a:ext cx="216024" cy="216024"/>
              <a:chOff x="884548" y="692696"/>
              <a:chExt cx="216024" cy="216024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AF2A9D6E-B6EE-4324-96D3-8D5932C82889}"/>
                  </a:ext>
                </a:extLst>
              </p:cNvPr>
              <p:cNvSpPr/>
              <p:nvPr/>
            </p:nvSpPr>
            <p:spPr>
              <a:xfrm>
                <a:off x="884548" y="692696"/>
                <a:ext cx="216024" cy="216024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r>
                  <a:rPr kumimoji="1" lang="en-US" altLang="ja-JP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chair</a:t>
                </a:r>
                <a:endParaRPr kumimoji="1" lang="ja-JP" altLang="en-US" sz="5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37233A1E-3328-4117-98CF-36AF6A80405D}"/>
                  </a:ext>
                </a:extLst>
              </p:cNvPr>
              <p:cNvSpPr/>
              <p:nvPr/>
            </p:nvSpPr>
            <p:spPr>
              <a:xfrm>
                <a:off x="884548" y="692696"/>
                <a:ext cx="216024" cy="5052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35" name="Rectangle 14">
              <a:extLst>
                <a:ext uri="{FF2B5EF4-FFF2-40B4-BE49-F238E27FC236}">
                  <a16:creationId xmlns:a16="http://schemas.microsoft.com/office/drawing/2014/main" id="{617EBC69-7CB7-4AE9-B3C3-5B1C00B05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710" y="908721"/>
              <a:ext cx="1008111" cy="43204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Desk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1400x600</a:t>
              </a: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CB6D315-6C38-4CEF-B1E3-6E16192618DB}"/>
              </a:ext>
            </a:extLst>
          </p:cNvPr>
          <p:cNvGrpSpPr/>
          <p:nvPr/>
        </p:nvGrpSpPr>
        <p:grpSpPr>
          <a:xfrm rot="5400000">
            <a:off x="2933790" y="1590366"/>
            <a:ext cx="581296" cy="576804"/>
            <a:chOff x="2790358" y="4513075"/>
            <a:chExt cx="581296" cy="57680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811D335-323E-4ABC-AA55-A19DE11F5DBD}"/>
                </a:ext>
              </a:extLst>
            </p:cNvPr>
            <p:cNvGrpSpPr/>
            <p:nvPr/>
          </p:nvGrpSpPr>
          <p:grpSpPr>
            <a:xfrm>
              <a:off x="2790358" y="4542809"/>
              <a:ext cx="581296" cy="547070"/>
              <a:chOff x="2741895" y="4515720"/>
              <a:chExt cx="629759" cy="600022"/>
            </a:xfrm>
          </p:grpSpPr>
          <p:sp>
            <p:nvSpPr>
              <p:cNvPr id="42" name="Rectangle 631">
                <a:extLst>
                  <a:ext uri="{FF2B5EF4-FFF2-40B4-BE49-F238E27FC236}">
                    <a16:creationId xmlns:a16="http://schemas.microsoft.com/office/drawing/2014/main" id="{EEAF791D-393B-444D-AD6B-CEE6FC3E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457083" y="4800532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Arc 632">
                <a:extLst>
                  <a:ext uri="{FF2B5EF4-FFF2-40B4-BE49-F238E27FC236}">
                    <a16:creationId xmlns:a16="http://schemas.microsoft.com/office/drawing/2014/main" id="{7CFC71CD-2601-4658-9A26-E0B27F22FDD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771632" y="4515720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9" name="Group 742">
              <a:extLst>
                <a:ext uri="{FF2B5EF4-FFF2-40B4-BE49-F238E27FC236}">
                  <a16:creationId xmlns:a16="http://schemas.microsoft.com/office/drawing/2014/main" id="{D092AAE4-4085-4416-B5D5-0108521853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0358" y="4513075"/>
              <a:ext cx="578462" cy="395829"/>
              <a:chOff x="2427" y="5262"/>
              <a:chExt cx="907" cy="599"/>
            </a:xfrm>
          </p:grpSpPr>
          <p:sp>
            <p:nvSpPr>
              <p:cNvPr id="40" name="Rectangle 630">
                <a:extLst>
                  <a:ext uri="{FF2B5EF4-FFF2-40B4-BE49-F238E27FC236}">
                    <a16:creationId xmlns:a16="http://schemas.microsoft.com/office/drawing/2014/main" id="{E17423E5-8BCA-4534-A1A0-A9F1A0990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Text Box 633">
                <a:extLst>
                  <a:ext uri="{FF2B5EF4-FFF2-40B4-BE49-F238E27FC236}">
                    <a16:creationId xmlns:a16="http://schemas.microsoft.com/office/drawing/2014/main" id="{C6F8626B-58AA-4525-B547-C298CAEEE0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6" y="5488"/>
                <a:ext cx="548" cy="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Door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800</a:t>
                </a:r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A9E4D792-F6BD-47DF-8F08-B9405ACD3337}"/>
              </a:ext>
            </a:extLst>
          </p:cNvPr>
          <p:cNvGrpSpPr/>
          <p:nvPr/>
        </p:nvGrpSpPr>
        <p:grpSpPr>
          <a:xfrm rot="16200000">
            <a:off x="2305301" y="1348502"/>
            <a:ext cx="652079" cy="285353"/>
            <a:chOff x="632520" y="3072921"/>
            <a:chExt cx="652079" cy="28535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3012B1F1-DB6C-425C-B5A1-BCC4B8684BFF}"/>
                </a:ext>
              </a:extLst>
            </p:cNvPr>
            <p:cNvGrpSpPr/>
            <p:nvPr/>
          </p:nvGrpSpPr>
          <p:grpSpPr>
            <a:xfrm>
              <a:off x="632520" y="3072921"/>
              <a:ext cx="652079" cy="285353"/>
              <a:chOff x="632520" y="3072921"/>
              <a:chExt cx="652079" cy="285353"/>
            </a:xfrm>
          </p:grpSpPr>
          <p:grpSp>
            <p:nvGrpSpPr>
              <p:cNvPr id="48" name="Group 311">
                <a:extLst>
                  <a:ext uri="{FF2B5EF4-FFF2-40B4-BE49-F238E27FC236}">
                    <a16:creationId xmlns:a16="http://schemas.microsoft.com/office/drawing/2014/main" id="{0549246E-E97E-4CDB-B474-09CA61D2E1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0374" y="3072921"/>
                <a:ext cx="644225" cy="285353"/>
                <a:chOff x="5783" y="2742"/>
                <a:chExt cx="862" cy="456"/>
              </a:xfrm>
            </p:grpSpPr>
            <p:sp>
              <p:nvSpPr>
                <p:cNvPr id="50" name="AutoShape 312">
                  <a:extLst>
                    <a:ext uri="{FF2B5EF4-FFF2-40B4-BE49-F238E27FC236}">
                      <a16:creationId xmlns:a16="http://schemas.microsoft.com/office/drawing/2014/main" id="{AC29F94A-6FB5-4B63-A054-873C72078C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3" y="2745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1" name="AutoShape 313">
                  <a:extLst>
                    <a:ext uri="{FF2B5EF4-FFF2-40B4-BE49-F238E27FC236}">
                      <a16:creationId xmlns:a16="http://schemas.microsoft.com/office/drawing/2014/main" id="{84BFF8AD-0077-426E-90C2-0AC43DDD7C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59" y="2742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4B9A83F-6F0D-42B7-B017-39C69E045FC7}"/>
                  </a:ext>
                </a:extLst>
              </p:cNvPr>
              <p:cNvSpPr/>
              <p:nvPr/>
            </p:nvSpPr>
            <p:spPr>
              <a:xfrm>
                <a:off x="632520" y="3188670"/>
                <a:ext cx="652079" cy="45719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7" name="Text Box 327">
              <a:extLst>
                <a:ext uri="{FF2B5EF4-FFF2-40B4-BE49-F238E27FC236}">
                  <a16:creationId xmlns:a16="http://schemas.microsoft.com/office/drawing/2014/main" id="{4D4A2109-9015-472F-AC26-C390CF773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358" y="3088418"/>
              <a:ext cx="550151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Partition</a:t>
              </a:r>
            </a:p>
            <a:p>
              <a:endParaRPr lang="en-US" altLang="ja-JP" dirty="0"/>
            </a:p>
            <a:p>
              <a:r>
                <a:rPr lang="en-US" altLang="ja-JP" dirty="0"/>
                <a:t> 900x400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FDB822B-048D-44F5-A744-F683151FF2AE}"/>
              </a:ext>
            </a:extLst>
          </p:cNvPr>
          <p:cNvGrpSpPr/>
          <p:nvPr/>
        </p:nvGrpSpPr>
        <p:grpSpPr>
          <a:xfrm rot="16200000">
            <a:off x="2305301" y="1986677"/>
            <a:ext cx="652079" cy="285353"/>
            <a:chOff x="632520" y="3072921"/>
            <a:chExt cx="652079" cy="285353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79BB6223-1224-47C9-8F7F-2AFDBE3DBC1B}"/>
                </a:ext>
              </a:extLst>
            </p:cNvPr>
            <p:cNvGrpSpPr/>
            <p:nvPr/>
          </p:nvGrpSpPr>
          <p:grpSpPr>
            <a:xfrm>
              <a:off x="632520" y="3072921"/>
              <a:ext cx="652079" cy="285353"/>
              <a:chOff x="632520" y="3072921"/>
              <a:chExt cx="652079" cy="285353"/>
            </a:xfrm>
          </p:grpSpPr>
          <p:grpSp>
            <p:nvGrpSpPr>
              <p:cNvPr id="55" name="Group 311">
                <a:extLst>
                  <a:ext uri="{FF2B5EF4-FFF2-40B4-BE49-F238E27FC236}">
                    <a16:creationId xmlns:a16="http://schemas.microsoft.com/office/drawing/2014/main" id="{57329262-848A-4023-8926-1F817D8E6A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0374" y="3072921"/>
                <a:ext cx="644225" cy="285353"/>
                <a:chOff x="5783" y="2742"/>
                <a:chExt cx="862" cy="456"/>
              </a:xfrm>
            </p:grpSpPr>
            <p:sp>
              <p:nvSpPr>
                <p:cNvPr id="57" name="AutoShape 312">
                  <a:extLst>
                    <a:ext uri="{FF2B5EF4-FFF2-40B4-BE49-F238E27FC236}">
                      <a16:creationId xmlns:a16="http://schemas.microsoft.com/office/drawing/2014/main" id="{CA18B7DE-0054-4FE1-BA1C-B10BEA9487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3" y="2745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8" name="AutoShape 313">
                  <a:extLst>
                    <a:ext uri="{FF2B5EF4-FFF2-40B4-BE49-F238E27FC236}">
                      <a16:creationId xmlns:a16="http://schemas.microsoft.com/office/drawing/2014/main" id="{166492B9-32E3-44F5-91E4-DA2C5AF262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59" y="2742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E3B5988A-66B9-4D24-B67B-F24B996E82C2}"/>
                  </a:ext>
                </a:extLst>
              </p:cNvPr>
              <p:cNvSpPr/>
              <p:nvPr/>
            </p:nvSpPr>
            <p:spPr>
              <a:xfrm>
                <a:off x="632520" y="3188670"/>
                <a:ext cx="652079" cy="45719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54" name="Text Box 327">
              <a:extLst>
                <a:ext uri="{FF2B5EF4-FFF2-40B4-BE49-F238E27FC236}">
                  <a16:creationId xmlns:a16="http://schemas.microsoft.com/office/drawing/2014/main" id="{81733099-48AF-41AB-AE43-BDA83B3462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358" y="3088418"/>
              <a:ext cx="550151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Partition</a:t>
              </a:r>
            </a:p>
            <a:p>
              <a:endParaRPr lang="en-US" altLang="ja-JP" dirty="0"/>
            </a:p>
            <a:p>
              <a:r>
                <a:rPr lang="en-US" altLang="ja-JP" dirty="0"/>
                <a:t> 900x400</a:t>
              </a: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6227E0D7-E809-4A07-A42C-C44431296A53}"/>
              </a:ext>
            </a:extLst>
          </p:cNvPr>
          <p:cNvGrpSpPr/>
          <p:nvPr/>
        </p:nvGrpSpPr>
        <p:grpSpPr>
          <a:xfrm>
            <a:off x="4031322" y="1645167"/>
            <a:ext cx="1296144" cy="2799438"/>
            <a:chOff x="4284216" y="2272447"/>
            <a:chExt cx="1296144" cy="279943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9024F2B-2CD3-435E-B9A4-2BCB1363C3C1}"/>
                </a:ext>
              </a:extLst>
            </p:cNvPr>
            <p:cNvGrpSpPr/>
            <p:nvPr/>
          </p:nvGrpSpPr>
          <p:grpSpPr>
            <a:xfrm rot="16200000">
              <a:off x="4248212" y="2948081"/>
              <a:ext cx="720080" cy="648071"/>
              <a:chOff x="632520" y="692696"/>
              <a:chExt cx="720080" cy="648071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1DFE783F-54AA-4CBF-9D9D-381A610BC83A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9" name="四角形: 角を丸くする 8">
                  <a:extLst>
                    <a:ext uri="{FF2B5EF4-FFF2-40B4-BE49-F238E27FC236}">
                      <a16:creationId xmlns:a16="http://schemas.microsoft.com/office/drawing/2014/main" id="{F70A34D5-2416-4A19-9795-576467B002A8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B944ADBA-65D1-4107-ACF9-55BC108B55AF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4" name="Rectangle 9">
                <a:extLst>
                  <a:ext uri="{FF2B5EF4-FFF2-40B4-BE49-F238E27FC236}">
                    <a16:creationId xmlns:a16="http://schemas.microsoft.com/office/drawing/2014/main" id="{40EC8DAB-74E5-44FD-9851-0DD7E39FC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048CD7A-8EA6-48A2-AAE7-E4EBB6DB9FE2}"/>
                </a:ext>
              </a:extLst>
            </p:cNvPr>
            <p:cNvGrpSpPr/>
            <p:nvPr/>
          </p:nvGrpSpPr>
          <p:grpSpPr>
            <a:xfrm>
              <a:off x="4500240" y="2272447"/>
              <a:ext cx="864096" cy="648071"/>
              <a:chOff x="1424607" y="692696"/>
              <a:chExt cx="864096" cy="648071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C50B77D-3BE7-404F-AC74-0B099CFB211D}"/>
                  </a:ext>
                </a:extLst>
              </p:cNvPr>
              <p:cNvGrpSpPr/>
              <p:nvPr/>
            </p:nvGrpSpPr>
            <p:grpSpPr>
              <a:xfrm>
                <a:off x="1748643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6AF06FBF-131C-4046-A024-A6B4770D69AF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67A846B0-8404-4289-90EA-94274F35B719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5" name="Rectangle 12">
                <a:extLst>
                  <a:ext uri="{FF2B5EF4-FFF2-40B4-BE49-F238E27FC236}">
                    <a16:creationId xmlns:a16="http://schemas.microsoft.com/office/drawing/2014/main" id="{9825870E-2ABC-410C-8386-06F5105FA7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4607" y="908720"/>
                <a:ext cx="864096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r>
                  <a:rPr kumimoji="1"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 defTabSz="2085975"/>
                <a:r>
                  <a:rPr kumimoji="1"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1200x600</a:t>
                </a: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A54785FE-210D-413D-AF46-69A44041FEAE}"/>
                </a:ext>
              </a:extLst>
            </p:cNvPr>
            <p:cNvGrpSpPr/>
            <p:nvPr/>
          </p:nvGrpSpPr>
          <p:grpSpPr>
            <a:xfrm rot="5400000">
              <a:off x="4896283" y="2954267"/>
              <a:ext cx="720080" cy="648071"/>
              <a:chOff x="632520" y="692696"/>
              <a:chExt cx="720080" cy="648071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3D97133-0419-4FF2-A2A9-C4427BFBF595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8E66629B-542D-49F2-AE54-8B75F191836A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B9DAB174-01F4-48B3-9141-5859F4434AC9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61" name="Rectangle 9">
                <a:extLst>
                  <a:ext uri="{FF2B5EF4-FFF2-40B4-BE49-F238E27FC236}">
                    <a16:creationId xmlns:a16="http://schemas.microsoft.com/office/drawing/2014/main" id="{F3AF9356-EDD4-4845-BF9B-E888DECCD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88FA2EB-546C-4D81-B689-9F09DADD014F}"/>
                </a:ext>
              </a:extLst>
            </p:cNvPr>
            <p:cNvGrpSpPr/>
            <p:nvPr/>
          </p:nvGrpSpPr>
          <p:grpSpPr>
            <a:xfrm rot="16200000">
              <a:off x="4248213" y="3665631"/>
              <a:ext cx="720080" cy="648071"/>
              <a:chOff x="632520" y="692696"/>
              <a:chExt cx="720080" cy="648071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2BDCED27-903D-40B6-875A-92FA709643CA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027CE06E-8B4A-4C16-93C2-1E375F3BAE7D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F2CDA865-8B02-4810-9DFA-67662FDFE6F4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66" name="Rectangle 9">
                <a:extLst>
                  <a:ext uri="{FF2B5EF4-FFF2-40B4-BE49-F238E27FC236}">
                    <a16:creationId xmlns:a16="http://schemas.microsoft.com/office/drawing/2014/main" id="{89A933EB-C2DA-4F56-99D9-D75B432AD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47C692C4-7B34-4C90-A546-7F6988F5B883}"/>
                </a:ext>
              </a:extLst>
            </p:cNvPr>
            <p:cNvGrpSpPr/>
            <p:nvPr/>
          </p:nvGrpSpPr>
          <p:grpSpPr>
            <a:xfrm rot="5400000">
              <a:off x="4896284" y="3671817"/>
              <a:ext cx="720080" cy="648071"/>
              <a:chOff x="632520" y="692696"/>
              <a:chExt cx="720080" cy="648071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75031D6F-C081-42E0-98F2-4EB12DFF6A32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068FE476-FEB5-4240-9BF3-ECBDB423ECAA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40A48A90-73D2-40CD-8261-C3F98BAA5D6E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71" name="Rectangle 9">
                <a:extLst>
                  <a:ext uri="{FF2B5EF4-FFF2-40B4-BE49-F238E27FC236}">
                    <a16:creationId xmlns:a16="http://schemas.microsoft.com/office/drawing/2014/main" id="{3D6E0969-642A-477E-82AF-C0F5669DF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9260CA1-7E31-415C-A4A0-D6F0EF3CB79B}"/>
                </a:ext>
              </a:extLst>
            </p:cNvPr>
            <p:cNvGrpSpPr/>
            <p:nvPr/>
          </p:nvGrpSpPr>
          <p:grpSpPr>
            <a:xfrm rot="16200000">
              <a:off x="4248214" y="4381623"/>
              <a:ext cx="720080" cy="648071"/>
              <a:chOff x="632520" y="692696"/>
              <a:chExt cx="720080" cy="648071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F4B983BC-496B-46BC-8F13-85EF548EED43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E49BB34A-879B-4F34-9852-61A68956D62C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D75C0004-07C8-4AB6-A114-4D4678439073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76" name="Rectangle 9">
                <a:extLst>
                  <a:ext uri="{FF2B5EF4-FFF2-40B4-BE49-F238E27FC236}">
                    <a16:creationId xmlns:a16="http://schemas.microsoft.com/office/drawing/2014/main" id="{76CBC3B4-B307-4C76-A14D-FD290C653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5E25CCE4-5CB4-4C80-B7BF-45B695D9B5A2}"/>
                </a:ext>
              </a:extLst>
            </p:cNvPr>
            <p:cNvGrpSpPr/>
            <p:nvPr/>
          </p:nvGrpSpPr>
          <p:grpSpPr>
            <a:xfrm rot="5400000">
              <a:off x="4896285" y="4387809"/>
              <a:ext cx="720080" cy="648071"/>
              <a:chOff x="632520" y="692696"/>
              <a:chExt cx="720080" cy="648071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D3C76FE8-D9E8-4125-B02C-4FEC668636C7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5C2D856B-644A-499D-80EF-64F081EEFABA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A97A6E0C-6E5F-470B-81D8-5BFCF84E2556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1" name="Rectangle 9">
                <a:extLst>
                  <a:ext uri="{FF2B5EF4-FFF2-40B4-BE49-F238E27FC236}">
                    <a16:creationId xmlns:a16="http://schemas.microsoft.com/office/drawing/2014/main" id="{4901E393-AD4C-47A4-A54B-06E181A56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870A645-A0D8-4E99-90F0-BC3F0871CEFC}"/>
              </a:ext>
            </a:extLst>
          </p:cNvPr>
          <p:cNvGrpSpPr/>
          <p:nvPr/>
        </p:nvGrpSpPr>
        <p:grpSpPr>
          <a:xfrm>
            <a:off x="5808364" y="1645167"/>
            <a:ext cx="1296144" cy="2799438"/>
            <a:chOff x="4284216" y="2272447"/>
            <a:chExt cx="1296144" cy="2799438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862CBE18-6FB1-4BC5-AAD1-9EB7EBF32B6C}"/>
                </a:ext>
              </a:extLst>
            </p:cNvPr>
            <p:cNvGrpSpPr/>
            <p:nvPr/>
          </p:nvGrpSpPr>
          <p:grpSpPr>
            <a:xfrm rot="16200000">
              <a:off x="4248212" y="2948081"/>
              <a:ext cx="720080" cy="648071"/>
              <a:chOff x="632520" y="692696"/>
              <a:chExt cx="720080" cy="648071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48FE7B40-C952-4133-B58F-B7E29757CC06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31E211C3-17AE-460E-A51F-09A0892FCDF7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0" name="四角形: 角を丸くする 119">
                  <a:extLst>
                    <a:ext uri="{FF2B5EF4-FFF2-40B4-BE49-F238E27FC236}">
                      <a16:creationId xmlns:a16="http://schemas.microsoft.com/office/drawing/2014/main" id="{7175F853-EA36-4419-BDAE-1ECA9F536910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18" name="Rectangle 9">
                <a:extLst>
                  <a:ext uri="{FF2B5EF4-FFF2-40B4-BE49-F238E27FC236}">
                    <a16:creationId xmlns:a16="http://schemas.microsoft.com/office/drawing/2014/main" id="{4E8B30A9-BB6A-49C4-A709-773EB460E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1BA9FA1-55EF-4E4F-A816-946530254E2F}"/>
                </a:ext>
              </a:extLst>
            </p:cNvPr>
            <p:cNvGrpSpPr/>
            <p:nvPr/>
          </p:nvGrpSpPr>
          <p:grpSpPr>
            <a:xfrm>
              <a:off x="4500240" y="2272447"/>
              <a:ext cx="864096" cy="648071"/>
              <a:chOff x="1424607" y="692696"/>
              <a:chExt cx="864096" cy="648071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CEA1A79E-9469-411D-94CD-399C9FE97FD8}"/>
                  </a:ext>
                </a:extLst>
              </p:cNvPr>
              <p:cNvGrpSpPr/>
              <p:nvPr/>
            </p:nvGrpSpPr>
            <p:grpSpPr>
              <a:xfrm>
                <a:off x="1748643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B228FD10-6E8C-48E2-BE65-92EA1050D273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2CEF98E5-901F-4CBD-B438-37C94E683652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14" name="Rectangle 12">
                <a:extLst>
                  <a:ext uri="{FF2B5EF4-FFF2-40B4-BE49-F238E27FC236}">
                    <a16:creationId xmlns:a16="http://schemas.microsoft.com/office/drawing/2014/main" id="{BF1D1F88-7E83-418B-A599-D8996F7EC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4607" y="908720"/>
                <a:ext cx="864096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r>
                  <a:rPr kumimoji="1"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 defTabSz="2085975"/>
                <a:r>
                  <a:rPr kumimoji="1"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1200x600</a:t>
                </a: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B33B8197-8CB9-4B8D-93CE-46009588AEBF}"/>
                </a:ext>
              </a:extLst>
            </p:cNvPr>
            <p:cNvGrpSpPr/>
            <p:nvPr/>
          </p:nvGrpSpPr>
          <p:grpSpPr>
            <a:xfrm rot="5400000">
              <a:off x="4896283" y="2954267"/>
              <a:ext cx="720080" cy="648071"/>
              <a:chOff x="632520" y="692696"/>
              <a:chExt cx="720080" cy="648071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5FF23BF6-A953-4B5D-8F6B-206BEF3EF501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1CDDD7D1-A59E-4548-A41C-F12FD7436AD1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AB8E5699-94D8-4311-AF11-0ED5486A3FDC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10" name="Rectangle 9">
                <a:extLst>
                  <a:ext uri="{FF2B5EF4-FFF2-40B4-BE49-F238E27FC236}">
                    <a16:creationId xmlns:a16="http://schemas.microsoft.com/office/drawing/2014/main" id="{6F9EB6A6-399E-4D94-A318-495C94F3F9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6EFE3B4F-F542-4ECA-B431-F4D38BDCC7CC}"/>
                </a:ext>
              </a:extLst>
            </p:cNvPr>
            <p:cNvGrpSpPr/>
            <p:nvPr/>
          </p:nvGrpSpPr>
          <p:grpSpPr>
            <a:xfrm rot="16200000">
              <a:off x="4248213" y="3665631"/>
              <a:ext cx="720080" cy="648071"/>
              <a:chOff x="632520" y="692696"/>
              <a:chExt cx="720080" cy="648071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73FFE554-7F71-4AF9-8AC2-C7954698EDDE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28931F82-C40C-41D5-BDA3-B453F8246962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FC870EAA-854B-455C-8F6C-D41F6D5CFDF3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06" name="Rectangle 9">
                <a:extLst>
                  <a:ext uri="{FF2B5EF4-FFF2-40B4-BE49-F238E27FC236}">
                    <a16:creationId xmlns:a16="http://schemas.microsoft.com/office/drawing/2014/main" id="{0D851ADE-58FD-4F1B-951C-572E78FCC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5A83480-5DB2-4145-A585-06FBEC0E1D0B}"/>
                </a:ext>
              </a:extLst>
            </p:cNvPr>
            <p:cNvGrpSpPr/>
            <p:nvPr/>
          </p:nvGrpSpPr>
          <p:grpSpPr>
            <a:xfrm rot="5400000">
              <a:off x="4896284" y="3671817"/>
              <a:ext cx="720080" cy="648071"/>
              <a:chOff x="632520" y="692696"/>
              <a:chExt cx="720080" cy="64807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2167CF8D-72D3-429D-AADE-CACC7E293888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0FED2631-32ED-4B58-9F22-05037AA18B79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F7E8534E-5A1E-4FA0-AB93-4EB209BE9C82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02" name="Rectangle 9">
                <a:extLst>
                  <a:ext uri="{FF2B5EF4-FFF2-40B4-BE49-F238E27FC236}">
                    <a16:creationId xmlns:a16="http://schemas.microsoft.com/office/drawing/2014/main" id="{0658A30C-8B80-45DF-BCF0-02F712C00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7E197E9-6856-4BDD-8C34-379D4CA3B0B9}"/>
                </a:ext>
              </a:extLst>
            </p:cNvPr>
            <p:cNvGrpSpPr/>
            <p:nvPr/>
          </p:nvGrpSpPr>
          <p:grpSpPr>
            <a:xfrm rot="16200000">
              <a:off x="4248214" y="4381623"/>
              <a:ext cx="720080" cy="648071"/>
              <a:chOff x="632520" y="692696"/>
              <a:chExt cx="720080" cy="648071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CDE2520D-412B-4BFB-8B68-F4796713270B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7E3FC388-D759-4D12-BE52-5340A08884DF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628B8740-55ED-459E-8C54-CFC235E51402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98" name="Rectangle 9">
                <a:extLst>
                  <a:ext uri="{FF2B5EF4-FFF2-40B4-BE49-F238E27FC236}">
                    <a16:creationId xmlns:a16="http://schemas.microsoft.com/office/drawing/2014/main" id="{6B77CFE9-E40A-4000-B548-325ED876D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27811D3-FBC5-4BD4-8D2D-2F91745048F6}"/>
                </a:ext>
              </a:extLst>
            </p:cNvPr>
            <p:cNvGrpSpPr/>
            <p:nvPr/>
          </p:nvGrpSpPr>
          <p:grpSpPr>
            <a:xfrm rot="5400000">
              <a:off x="4896285" y="4387809"/>
              <a:ext cx="720080" cy="648071"/>
              <a:chOff x="632520" y="692696"/>
              <a:chExt cx="720080" cy="648071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08EB641E-15E9-4A32-AE82-9E865F95CA99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95" name="四角形: 角を丸くする 94">
                  <a:extLst>
                    <a:ext uri="{FF2B5EF4-FFF2-40B4-BE49-F238E27FC236}">
                      <a16:creationId xmlns:a16="http://schemas.microsoft.com/office/drawing/2014/main" id="{2DAFEBFD-EC14-4239-ABE6-4C32D091663A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477A8F5B-59DA-4632-A653-9CFB123E481D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94" name="Rectangle 9">
                <a:extLst>
                  <a:ext uri="{FF2B5EF4-FFF2-40B4-BE49-F238E27FC236}">
                    <a16:creationId xmlns:a16="http://schemas.microsoft.com/office/drawing/2014/main" id="{A8782DD4-5207-4C3E-97FA-6EA9DA106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C6BC9F84-11D2-43CA-B0B1-27387ADDC79B}"/>
              </a:ext>
            </a:extLst>
          </p:cNvPr>
          <p:cNvGrpSpPr/>
          <p:nvPr/>
        </p:nvGrpSpPr>
        <p:grpSpPr>
          <a:xfrm>
            <a:off x="7559526" y="1645167"/>
            <a:ext cx="1296144" cy="2799438"/>
            <a:chOff x="4284216" y="2272447"/>
            <a:chExt cx="1296144" cy="2799438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BD88C0B8-FD91-43D7-A526-B8BBBDAE8039}"/>
                </a:ext>
              </a:extLst>
            </p:cNvPr>
            <p:cNvGrpSpPr/>
            <p:nvPr/>
          </p:nvGrpSpPr>
          <p:grpSpPr>
            <a:xfrm rot="16200000">
              <a:off x="4248212" y="2948081"/>
              <a:ext cx="720080" cy="648071"/>
              <a:chOff x="632520" y="692696"/>
              <a:chExt cx="720080" cy="648071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BDD105B9-ADE6-4772-9AEF-591D26DD91B3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7746337C-1BD5-4DF1-A31A-08BAD9E45819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56" name="四角形: 角を丸くする 155">
                  <a:extLst>
                    <a:ext uri="{FF2B5EF4-FFF2-40B4-BE49-F238E27FC236}">
                      <a16:creationId xmlns:a16="http://schemas.microsoft.com/office/drawing/2014/main" id="{862DE594-AE65-40D1-91DB-E90B290C97F4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54" name="Rectangle 9">
                <a:extLst>
                  <a:ext uri="{FF2B5EF4-FFF2-40B4-BE49-F238E27FC236}">
                    <a16:creationId xmlns:a16="http://schemas.microsoft.com/office/drawing/2014/main" id="{0AC3ED27-1B6B-47F2-A416-145F10B83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0D8B218D-3976-49B2-B77F-C9CCE38C9923}"/>
                </a:ext>
              </a:extLst>
            </p:cNvPr>
            <p:cNvGrpSpPr/>
            <p:nvPr/>
          </p:nvGrpSpPr>
          <p:grpSpPr>
            <a:xfrm>
              <a:off x="4500240" y="2272447"/>
              <a:ext cx="864096" cy="648071"/>
              <a:chOff x="1424607" y="692696"/>
              <a:chExt cx="864096" cy="648071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796D4E21-F267-4E3B-A830-AC83237DBFB2}"/>
                  </a:ext>
                </a:extLst>
              </p:cNvPr>
              <p:cNvGrpSpPr/>
              <p:nvPr/>
            </p:nvGrpSpPr>
            <p:grpSpPr>
              <a:xfrm>
                <a:off x="1748643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692DD572-5533-434F-8908-E3C34DB21072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81F69231-5C22-4B45-95C1-0B8FA8EB18FB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50" name="Rectangle 12">
                <a:extLst>
                  <a:ext uri="{FF2B5EF4-FFF2-40B4-BE49-F238E27FC236}">
                    <a16:creationId xmlns:a16="http://schemas.microsoft.com/office/drawing/2014/main" id="{70A9023C-79EB-4AD5-9356-4251730EB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4607" y="908720"/>
                <a:ext cx="864096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r>
                  <a:rPr kumimoji="1"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 defTabSz="2085975"/>
                <a:r>
                  <a:rPr kumimoji="1"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1200x600</a:t>
                </a: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2E512059-7395-4C01-9811-F25C7C56977E}"/>
                </a:ext>
              </a:extLst>
            </p:cNvPr>
            <p:cNvGrpSpPr/>
            <p:nvPr/>
          </p:nvGrpSpPr>
          <p:grpSpPr>
            <a:xfrm rot="5400000">
              <a:off x="4896283" y="2954267"/>
              <a:ext cx="720080" cy="648071"/>
              <a:chOff x="632520" y="692696"/>
              <a:chExt cx="720080" cy="648071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2D471045-7154-48A4-A892-8D3E584416AB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89A8E379-8A01-4A2E-82DC-27F76447F225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362D7E46-3637-4D47-8C65-AA3285E0E12B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46" name="Rectangle 9">
                <a:extLst>
                  <a:ext uri="{FF2B5EF4-FFF2-40B4-BE49-F238E27FC236}">
                    <a16:creationId xmlns:a16="http://schemas.microsoft.com/office/drawing/2014/main" id="{353702F6-A385-4025-BF3C-D4A46D903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84B2948A-EEEE-4C7A-91E8-5EFC04F80C72}"/>
                </a:ext>
              </a:extLst>
            </p:cNvPr>
            <p:cNvGrpSpPr/>
            <p:nvPr/>
          </p:nvGrpSpPr>
          <p:grpSpPr>
            <a:xfrm rot="16200000">
              <a:off x="4248213" y="3665631"/>
              <a:ext cx="720080" cy="648071"/>
              <a:chOff x="632520" y="692696"/>
              <a:chExt cx="720080" cy="648071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EB98E6CF-F651-451C-B32E-84613C2A5A86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43" name="四角形: 角を丸くする 142">
                  <a:extLst>
                    <a:ext uri="{FF2B5EF4-FFF2-40B4-BE49-F238E27FC236}">
                      <a16:creationId xmlns:a16="http://schemas.microsoft.com/office/drawing/2014/main" id="{36ED9E10-56F3-4109-A9DD-0297A34C18E9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1BEA34D3-9FC8-4C2F-A633-DFAC4B5EC6AD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42" name="Rectangle 9">
                <a:extLst>
                  <a:ext uri="{FF2B5EF4-FFF2-40B4-BE49-F238E27FC236}">
                    <a16:creationId xmlns:a16="http://schemas.microsoft.com/office/drawing/2014/main" id="{ABA3731E-8C6B-4A45-99CF-614EBE295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761C21B1-EC5E-473D-BC45-7EB577B414CB}"/>
                </a:ext>
              </a:extLst>
            </p:cNvPr>
            <p:cNvGrpSpPr/>
            <p:nvPr/>
          </p:nvGrpSpPr>
          <p:grpSpPr>
            <a:xfrm rot="5400000">
              <a:off x="4896284" y="3671817"/>
              <a:ext cx="720080" cy="648071"/>
              <a:chOff x="632520" y="692696"/>
              <a:chExt cx="720080" cy="648071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5CDC8D4D-67A3-45A0-898F-322BB6F3966A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39" name="四角形: 角を丸くする 138">
                  <a:extLst>
                    <a:ext uri="{FF2B5EF4-FFF2-40B4-BE49-F238E27FC236}">
                      <a16:creationId xmlns:a16="http://schemas.microsoft.com/office/drawing/2014/main" id="{600C1F99-C77A-45D7-88E5-934BB2E221E2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675E000C-D061-4C61-936D-90B167C54062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38" name="Rectangle 9">
                <a:extLst>
                  <a:ext uri="{FF2B5EF4-FFF2-40B4-BE49-F238E27FC236}">
                    <a16:creationId xmlns:a16="http://schemas.microsoft.com/office/drawing/2014/main" id="{5051C921-C5AC-419B-8838-33E9AAA38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709816BC-0B07-4639-B0C7-F7560B345C68}"/>
                </a:ext>
              </a:extLst>
            </p:cNvPr>
            <p:cNvGrpSpPr/>
            <p:nvPr/>
          </p:nvGrpSpPr>
          <p:grpSpPr>
            <a:xfrm rot="16200000">
              <a:off x="4248214" y="4381623"/>
              <a:ext cx="720080" cy="648071"/>
              <a:chOff x="632520" y="692696"/>
              <a:chExt cx="720080" cy="648071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B3EA4F91-9C51-4400-830B-2F170554EEDA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9952F0AF-CF06-412B-9BBE-CF9F28B9E3EE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6" name="四角形: 角を丸くする 135">
                  <a:extLst>
                    <a:ext uri="{FF2B5EF4-FFF2-40B4-BE49-F238E27FC236}">
                      <a16:creationId xmlns:a16="http://schemas.microsoft.com/office/drawing/2014/main" id="{1D5072C9-F861-4F9F-BD60-695D37CA6B09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34" name="Rectangle 9">
                <a:extLst>
                  <a:ext uri="{FF2B5EF4-FFF2-40B4-BE49-F238E27FC236}">
                    <a16:creationId xmlns:a16="http://schemas.microsoft.com/office/drawing/2014/main" id="{BC181615-BE63-4E76-800B-B8FEA0F71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E44B0510-EDE6-43A4-9392-04D49D9A1B57}"/>
                </a:ext>
              </a:extLst>
            </p:cNvPr>
            <p:cNvGrpSpPr/>
            <p:nvPr/>
          </p:nvGrpSpPr>
          <p:grpSpPr>
            <a:xfrm rot="5400000">
              <a:off x="4896285" y="4387809"/>
              <a:ext cx="720080" cy="648071"/>
              <a:chOff x="632520" y="692696"/>
              <a:chExt cx="720080" cy="648071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904A1121-60DA-4783-9A38-8C4085933A6E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3714FFA6-828B-409C-9A58-0DDD0CBDE568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7EB78528-C0EF-4C26-979C-26B3FF7C2104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30" name="Rectangle 9">
                <a:extLst>
                  <a:ext uri="{FF2B5EF4-FFF2-40B4-BE49-F238E27FC236}">
                    <a16:creationId xmlns:a16="http://schemas.microsoft.com/office/drawing/2014/main" id="{C3FDFFEB-A96C-4666-98F5-89408B366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</p:grpSp>
      <p:sp>
        <p:nvSpPr>
          <p:cNvPr id="157" name="Rectangle 1758">
            <a:extLst>
              <a:ext uri="{FF2B5EF4-FFF2-40B4-BE49-F238E27FC236}">
                <a16:creationId xmlns:a16="http://schemas.microsoft.com/office/drawing/2014/main" id="{0E44F306-6F46-4F78-9AD0-D5AAFE791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835" y="5348622"/>
            <a:ext cx="72008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  <a:r>
              <a:rPr kumimoji="1" lang="ja-JP" altLang="en-US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1000x500</a:t>
            </a:r>
          </a:p>
        </p:txBody>
      </p:sp>
      <p:sp>
        <p:nvSpPr>
          <p:cNvPr id="158" name="AutoShape 85">
            <a:extLst>
              <a:ext uri="{FF2B5EF4-FFF2-40B4-BE49-F238E27FC236}">
                <a16:creationId xmlns:a16="http://schemas.microsoft.com/office/drawing/2014/main" id="{DDEB89DB-A98D-4954-8C93-18AB9AF2A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7379" y="4825117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59" name="AutoShape 85">
            <a:extLst>
              <a:ext uri="{FF2B5EF4-FFF2-40B4-BE49-F238E27FC236}">
                <a16:creationId xmlns:a16="http://schemas.microsoft.com/office/drawing/2014/main" id="{BF1A4E22-6EBC-4763-B709-B3287612D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4827" y="4825117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60" name="AutoShape 85">
            <a:extLst>
              <a:ext uri="{FF2B5EF4-FFF2-40B4-BE49-F238E27FC236}">
                <a16:creationId xmlns:a16="http://schemas.microsoft.com/office/drawing/2014/main" id="{26400227-382E-427B-986F-F9CFC4C4B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7379" y="5799902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61" name="AutoShape 85">
            <a:extLst>
              <a:ext uri="{FF2B5EF4-FFF2-40B4-BE49-F238E27FC236}">
                <a16:creationId xmlns:a16="http://schemas.microsoft.com/office/drawing/2014/main" id="{2596ED9B-597A-4E68-A77A-08832DC5F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4827" y="5799902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62" name="Rectangle 1758">
            <a:extLst>
              <a:ext uri="{FF2B5EF4-FFF2-40B4-BE49-F238E27FC236}">
                <a16:creationId xmlns:a16="http://schemas.microsoft.com/office/drawing/2014/main" id="{D75BA56F-79A3-4A48-947B-056BF3E98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9356" y="5348622"/>
            <a:ext cx="72008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  <a:r>
              <a:rPr kumimoji="1" lang="ja-JP" altLang="en-US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1000x500</a:t>
            </a:r>
          </a:p>
        </p:txBody>
      </p:sp>
      <p:sp>
        <p:nvSpPr>
          <p:cNvPr id="163" name="AutoShape 85">
            <a:extLst>
              <a:ext uri="{FF2B5EF4-FFF2-40B4-BE49-F238E27FC236}">
                <a16:creationId xmlns:a16="http://schemas.microsoft.com/office/drawing/2014/main" id="{0C813D59-DED8-4B13-8115-D3DE73503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9900" y="4825117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64" name="AutoShape 85">
            <a:extLst>
              <a:ext uri="{FF2B5EF4-FFF2-40B4-BE49-F238E27FC236}">
                <a16:creationId xmlns:a16="http://schemas.microsoft.com/office/drawing/2014/main" id="{240F536E-2936-42EF-A342-FFC74B2AA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7348" y="4825117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65" name="AutoShape 85">
            <a:extLst>
              <a:ext uri="{FF2B5EF4-FFF2-40B4-BE49-F238E27FC236}">
                <a16:creationId xmlns:a16="http://schemas.microsoft.com/office/drawing/2014/main" id="{4548AD24-7BF9-48AE-9D6E-5E23F20FC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9900" y="5799902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66" name="AutoShape 85">
            <a:extLst>
              <a:ext uri="{FF2B5EF4-FFF2-40B4-BE49-F238E27FC236}">
                <a16:creationId xmlns:a16="http://schemas.microsoft.com/office/drawing/2014/main" id="{D6D9926D-EE70-4F1F-BE01-6C380E5659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7348" y="5799902"/>
            <a:ext cx="432048" cy="42513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8340B69E-680A-4652-B6F5-6AAB0DEC972A}"/>
              </a:ext>
            </a:extLst>
          </p:cNvPr>
          <p:cNvGrpSpPr/>
          <p:nvPr/>
        </p:nvGrpSpPr>
        <p:grpSpPr>
          <a:xfrm rot="16200000">
            <a:off x="7446645" y="5092366"/>
            <a:ext cx="652079" cy="285353"/>
            <a:chOff x="632520" y="3072921"/>
            <a:chExt cx="652079" cy="285353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978ED0A7-44A6-453D-9128-113A07C9962D}"/>
                </a:ext>
              </a:extLst>
            </p:cNvPr>
            <p:cNvGrpSpPr/>
            <p:nvPr/>
          </p:nvGrpSpPr>
          <p:grpSpPr>
            <a:xfrm>
              <a:off x="632520" y="3072921"/>
              <a:ext cx="652079" cy="285353"/>
              <a:chOff x="632520" y="3072921"/>
              <a:chExt cx="652079" cy="285353"/>
            </a:xfrm>
          </p:grpSpPr>
          <p:grpSp>
            <p:nvGrpSpPr>
              <p:cNvPr id="170" name="Group 311">
                <a:extLst>
                  <a:ext uri="{FF2B5EF4-FFF2-40B4-BE49-F238E27FC236}">
                    <a16:creationId xmlns:a16="http://schemas.microsoft.com/office/drawing/2014/main" id="{6E06AE32-23B5-47C5-828C-7F9757C23B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0374" y="3072921"/>
                <a:ext cx="644225" cy="285353"/>
                <a:chOff x="5783" y="2742"/>
                <a:chExt cx="862" cy="456"/>
              </a:xfrm>
            </p:grpSpPr>
            <p:sp>
              <p:nvSpPr>
                <p:cNvPr id="172" name="AutoShape 312">
                  <a:extLst>
                    <a:ext uri="{FF2B5EF4-FFF2-40B4-BE49-F238E27FC236}">
                      <a16:creationId xmlns:a16="http://schemas.microsoft.com/office/drawing/2014/main" id="{DC1B2DF4-6FA5-4B52-A653-32033C8FAA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3" y="2745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3" name="AutoShape 313">
                  <a:extLst>
                    <a:ext uri="{FF2B5EF4-FFF2-40B4-BE49-F238E27FC236}">
                      <a16:creationId xmlns:a16="http://schemas.microsoft.com/office/drawing/2014/main" id="{CE100DD9-85C8-4944-8C8F-46AFA570CE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59" y="2742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444FB4B6-B8E8-45EE-9DFC-8A3014A28389}"/>
                  </a:ext>
                </a:extLst>
              </p:cNvPr>
              <p:cNvSpPr/>
              <p:nvPr/>
            </p:nvSpPr>
            <p:spPr>
              <a:xfrm>
                <a:off x="632520" y="3188670"/>
                <a:ext cx="652079" cy="45719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69" name="Text Box 327">
              <a:extLst>
                <a:ext uri="{FF2B5EF4-FFF2-40B4-BE49-F238E27FC236}">
                  <a16:creationId xmlns:a16="http://schemas.microsoft.com/office/drawing/2014/main" id="{05AD6617-FF3F-4D8A-BBA2-A2D77BED04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358" y="3088418"/>
              <a:ext cx="550151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Partition</a:t>
              </a:r>
            </a:p>
            <a:p>
              <a:endParaRPr lang="en-US" altLang="ja-JP" dirty="0"/>
            </a:p>
            <a:p>
              <a:r>
                <a:rPr lang="en-US" altLang="ja-JP" dirty="0"/>
                <a:t> 900x400</a:t>
              </a: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B5670AFA-B755-41EF-91D2-180C5C9D8DD8}"/>
              </a:ext>
            </a:extLst>
          </p:cNvPr>
          <p:cNvGrpSpPr/>
          <p:nvPr/>
        </p:nvGrpSpPr>
        <p:grpSpPr>
          <a:xfrm rot="16200000">
            <a:off x="7446645" y="5730541"/>
            <a:ext cx="652079" cy="285353"/>
            <a:chOff x="632520" y="3072921"/>
            <a:chExt cx="652079" cy="285353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24587F9A-AC87-4F32-A905-4087FCA27906}"/>
                </a:ext>
              </a:extLst>
            </p:cNvPr>
            <p:cNvGrpSpPr/>
            <p:nvPr/>
          </p:nvGrpSpPr>
          <p:grpSpPr>
            <a:xfrm>
              <a:off x="632520" y="3072921"/>
              <a:ext cx="652079" cy="285353"/>
              <a:chOff x="632520" y="3072921"/>
              <a:chExt cx="652079" cy="285353"/>
            </a:xfrm>
          </p:grpSpPr>
          <p:grpSp>
            <p:nvGrpSpPr>
              <p:cNvPr id="177" name="Group 311">
                <a:extLst>
                  <a:ext uri="{FF2B5EF4-FFF2-40B4-BE49-F238E27FC236}">
                    <a16:creationId xmlns:a16="http://schemas.microsoft.com/office/drawing/2014/main" id="{9A53369C-B875-4C96-ADFE-48FD09E00F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0374" y="3072921"/>
                <a:ext cx="644225" cy="285353"/>
                <a:chOff x="5783" y="2742"/>
                <a:chExt cx="862" cy="456"/>
              </a:xfrm>
            </p:grpSpPr>
            <p:sp>
              <p:nvSpPr>
                <p:cNvPr id="179" name="AutoShape 312">
                  <a:extLst>
                    <a:ext uri="{FF2B5EF4-FFF2-40B4-BE49-F238E27FC236}">
                      <a16:creationId xmlns:a16="http://schemas.microsoft.com/office/drawing/2014/main" id="{659D5F28-BF82-4371-8414-E35E1803CA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3" y="2745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0" name="AutoShape 313">
                  <a:extLst>
                    <a:ext uri="{FF2B5EF4-FFF2-40B4-BE49-F238E27FC236}">
                      <a16:creationId xmlns:a16="http://schemas.microsoft.com/office/drawing/2014/main" id="{D29D93D5-05D1-4DD6-8ECB-4FBC97AFB7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59" y="2742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106971D2-7EDA-4B20-A6DF-A8F42DB4501C}"/>
                  </a:ext>
                </a:extLst>
              </p:cNvPr>
              <p:cNvSpPr/>
              <p:nvPr/>
            </p:nvSpPr>
            <p:spPr>
              <a:xfrm>
                <a:off x="632520" y="3188670"/>
                <a:ext cx="652079" cy="45719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76" name="Text Box 327">
              <a:extLst>
                <a:ext uri="{FF2B5EF4-FFF2-40B4-BE49-F238E27FC236}">
                  <a16:creationId xmlns:a16="http://schemas.microsoft.com/office/drawing/2014/main" id="{782D5D93-0CD9-4DB0-AC4B-3F1AC76BB8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358" y="3088418"/>
              <a:ext cx="550151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Partition</a:t>
              </a:r>
            </a:p>
            <a:p>
              <a:endParaRPr lang="en-US" altLang="ja-JP" dirty="0"/>
            </a:p>
            <a:p>
              <a:r>
                <a:rPr lang="en-US" altLang="ja-JP" dirty="0"/>
                <a:t> 900x400</a:t>
              </a: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A0F09CB3-9DB3-4EA4-B1B8-7F93B10B37E4}"/>
              </a:ext>
            </a:extLst>
          </p:cNvPr>
          <p:cNvGrpSpPr/>
          <p:nvPr/>
        </p:nvGrpSpPr>
        <p:grpSpPr>
          <a:xfrm rot="16200000">
            <a:off x="6023286" y="5092366"/>
            <a:ext cx="652079" cy="285353"/>
            <a:chOff x="632520" y="3072921"/>
            <a:chExt cx="652079" cy="285353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019E0E92-1FBA-4330-8FB4-BF87A8745BB6}"/>
                </a:ext>
              </a:extLst>
            </p:cNvPr>
            <p:cNvGrpSpPr/>
            <p:nvPr/>
          </p:nvGrpSpPr>
          <p:grpSpPr>
            <a:xfrm>
              <a:off x="632520" y="3072921"/>
              <a:ext cx="652079" cy="285353"/>
              <a:chOff x="632520" y="3072921"/>
              <a:chExt cx="652079" cy="285353"/>
            </a:xfrm>
          </p:grpSpPr>
          <p:grpSp>
            <p:nvGrpSpPr>
              <p:cNvPr id="184" name="Group 311">
                <a:extLst>
                  <a:ext uri="{FF2B5EF4-FFF2-40B4-BE49-F238E27FC236}">
                    <a16:creationId xmlns:a16="http://schemas.microsoft.com/office/drawing/2014/main" id="{E1F1192D-A7C0-4A81-82A1-AA3941295C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0374" y="3072921"/>
                <a:ext cx="644225" cy="285353"/>
                <a:chOff x="5783" y="2742"/>
                <a:chExt cx="862" cy="456"/>
              </a:xfrm>
            </p:grpSpPr>
            <p:sp>
              <p:nvSpPr>
                <p:cNvPr id="186" name="AutoShape 312">
                  <a:extLst>
                    <a:ext uri="{FF2B5EF4-FFF2-40B4-BE49-F238E27FC236}">
                      <a16:creationId xmlns:a16="http://schemas.microsoft.com/office/drawing/2014/main" id="{E2225B01-8D59-4E0F-9797-85517BC118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3" y="2745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7" name="AutoShape 313">
                  <a:extLst>
                    <a:ext uri="{FF2B5EF4-FFF2-40B4-BE49-F238E27FC236}">
                      <a16:creationId xmlns:a16="http://schemas.microsoft.com/office/drawing/2014/main" id="{70A619EF-7033-482B-BC6D-0BE2504034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59" y="2742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31141719-D307-49B3-A2AA-4AE5B2B1C302}"/>
                  </a:ext>
                </a:extLst>
              </p:cNvPr>
              <p:cNvSpPr/>
              <p:nvPr/>
            </p:nvSpPr>
            <p:spPr>
              <a:xfrm>
                <a:off x="632520" y="3188670"/>
                <a:ext cx="652079" cy="45719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83" name="Text Box 327">
              <a:extLst>
                <a:ext uri="{FF2B5EF4-FFF2-40B4-BE49-F238E27FC236}">
                  <a16:creationId xmlns:a16="http://schemas.microsoft.com/office/drawing/2014/main" id="{F4476D96-5F6F-4303-98E2-44E11D023C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358" y="3088418"/>
              <a:ext cx="550151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Partition</a:t>
              </a:r>
            </a:p>
            <a:p>
              <a:endParaRPr lang="en-US" altLang="ja-JP" dirty="0"/>
            </a:p>
            <a:p>
              <a:r>
                <a:rPr lang="en-US" altLang="ja-JP" dirty="0"/>
                <a:t> 900x400</a:t>
              </a: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ACD05859-E9C7-4C4A-82A2-0B290DA7BE6B}"/>
              </a:ext>
            </a:extLst>
          </p:cNvPr>
          <p:cNvGrpSpPr/>
          <p:nvPr/>
        </p:nvGrpSpPr>
        <p:grpSpPr>
          <a:xfrm rot="16200000">
            <a:off x="6023286" y="5730541"/>
            <a:ext cx="652079" cy="285353"/>
            <a:chOff x="632520" y="3072921"/>
            <a:chExt cx="652079" cy="285353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C957CE22-BF45-4E48-B934-7EA97FF17903}"/>
                </a:ext>
              </a:extLst>
            </p:cNvPr>
            <p:cNvGrpSpPr/>
            <p:nvPr/>
          </p:nvGrpSpPr>
          <p:grpSpPr>
            <a:xfrm>
              <a:off x="632520" y="3072921"/>
              <a:ext cx="652079" cy="285353"/>
              <a:chOff x="632520" y="3072921"/>
              <a:chExt cx="652079" cy="285353"/>
            </a:xfrm>
          </p:grpSpPr>
          <p:grpSp>
            <p:nvGrpSpPr>
              <p:cNvPr id="191" name="Group 311">
                <a:extLst>
                  <a:ext uri="{FF2B5EF4-FFF2-40B4-BE49-F238E27FC236}">
                    <a16:creationId xmlns:a16="http://schemas.microsoft.com/office/drawing/2014/main" id="{75750B15-4CD7-4AE4-AA2B-6BD64C3D7B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0374" y="3072921"/>
                <a:ext cx="644225" cy="285353"/>
                <a:chOff x="5783" y="2742"/>
                <a:chExt cx="862" cy="456"/>
              </a:xfrm>
            </p:grpSpPr>
            <p:sp>
              <p:nvSpPr>
                <p:cNvPr id="193" name="AutoShape 312">
                  <a:extLst>
                    <a:ext uri="{FF2B5EF4-FFF2-40B4-BE49-F238E27FC236}">
                      <a16:creationId xmlns:a16="http://schemas.microsoft.com/office/drawing/2014/main" id="{A4145DDF-3F1E-4E35-B6F6-0E56557822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3" y="2745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4" name="AutoShape 313">
                  <a:extLst>
                    <a:ext uri="{FF2B5EF4-FFF2-40B4-BE49-F238E27FC236}">
                      <a16:creationId xmlns:a16="http://schemas.microsoft.com/office/drawing/2014/main" id="{2F6C393F-F590-4363-A90C-45C050E01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59" y="2742"/>
                  <a:ext cx="86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92" name="四角形: 角を丸くする 191">
                <a:extLst>
                  <a:ext uri="{FF2B5EF4-FFF2-40B4-BE49-F238E27FC236}">
                    <a16:creationId xmlns:a16="http://schemas.microsoft.com/office/drawing/2014/main" id="{A6BDA165-F1BE-4A46-B00A-F10D6F34D94D}"/>
                  </a:ext>
                </a:extLst>
              </p:cNvPr>
              <p:cNvSpPr/>
              <p:nvPr/>
            </p:nvSpPr>
            <p:spPr>
              <a:xfrm>
                <a:off x="632520" y="3188670"/>
                <a:ext cx="652079" cy="45719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90" name="Text Box 327">
              <a:extLst>
                <a:ext uri="{FF2B5EF4-FFF2-40B4-BE49-F238E27FC236}">
                  <a16:creationId xmlns:a16="http://schemas.microsoft.com/office/drawing/2014/main" id="{9E1C7895-CAFF-4B78-ACE2-5DECC61959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358" y="3088418"/>
              <a:ext cx="550151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Partition</a:t>
              </a:r>
            </a:p>
            <a:p>
              <a:endParaRPr lang="en-US" altLang="ja-JP" dirty="0"/>
            </a:p>
            <a:p>
              <a:r>
                <a:rPr lang="en-US" altLang="ja-JP" dirty="0"/>
                <a:t> 900x400</a:t>
              </a: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F50628C2-76BA-497A-8514-F8C2355C0FD2}"/>
              </a:ext>
            </a:extLst>
          </p:cNvPr>
          <p:cNvGrpSpPr/>
          <p:nvPr/>
        </p:nvGrpSpPr>
        <p:grpSpPr>
          <a:xfrm>
            <a:off x="8621893" y="918011"/>
            <a:ext cx="650323" cy="576065"/>
            <a:chOff x="2432720" y="2348880"/>
            <a:chExt cx="650323" cy="576065"/>
          </a:xfrm>
        </p:grpSpPr>
        <p:sp>
          <p:nvSpPr>
            <p:cNvPr id="196" name="Rectangle 309">
              <a:extLst>
                <a:ext uri="{FF2B5EF4-FFF2-40B4-BE49-F238E27FC236}">
                  <a16:creationId xmlns:a16="http://schemas.microsoft.com/office/drawing/2014/main" id="{3C8E4124-79F9-4723-8730-0A0BEF4D3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197" name="Group 387">
              <a:extLst>
                <a:ext uri="{FF2B5EF4-FFF2-40B4-BE49-F238E27FC236}">
                  <a16:creationId xmlns:a16="http://schemas.microsoft.com/office/drawing/2014/main" id="{3DFF8ACE-06DE-4633-8374-D8E02566D2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198" name="Rectangle 376">
                <a:extLst>
                  <a:ext uri="{FF2B5EF4-FFF2-40B4-BE49-F238E27FC236}">
                    <a16:creationId xmlns:a16="http://schemas.microsoft.com/office/drawing/2014/main" id="{8DFD017B-2D8E-4A6E-8E5E-3A08992A5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199" name="Rectangle 377">
                <a:extLst>
                  <a:ext uri="{FF2B5EF4-FFF2-40B4-BE49-F238E27FC236}">
                    <a16:creationId xmlns:a16="http://schemas.microsoft.com/office/drawing/2014/main" id="{6832E856-FCA7-4C9F-B23B-0CA841675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00" name="Rectangle 378">
                <a:extLst>
                  <a:ext uri="{FF2B5EF4-FFF2-40B4-BE49-F238E27FC236}">
                    <a16:creationId xmlns:a16="http://schemas.microsoft.com/office/drawing/2014/main" id="{D78DE9FA-7AA7-457A-B7D8-31A49BBE19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01" name="Rectangle 379">
                <a:extLst>
                  <a:ext uri="{FF2B5EF4-FFF2-40B4-BE49-F238E27FC236}">
                    <a16:creationId xmlns:a16="http://schemas.microsoft.com/office/drawing/2014/main" id="{2F5F5F68-69FD-4018-890D-C15DA91EA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202" name="Group 382">
                <a:extLst>
                  <a:ext uri="{FF2B5EF4-FFF2-40B4-BE49-F238E27FC236}">
                    <a16:creationId xmlns:a16="http://schemas.microsoft.com/office/drawing/2014/main" id="{C567C33C-3C71-4B6B-929E-837607AA10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203" name="Freeform 380">
                  <a:extLst>
                    <a:ext uri="{FF2B5EF4-FFF2-40B4-BE49-F238E27FC236}">
                      <a16:creationId xmlns:a16="http://schemas.microsoft.com/office/drawing/2014/main" id="{F30BADB9-8E23-4C19-8D5F-3B15F83BC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204" name="Freeform 381">
                  <a:extLst>
                    <a:ext uri="{FF2B5EF4-FFF2-40B4-BE49-F238E27FC236}">
                      <a16:creationId xmlns:a16="http://schemas.microsoft.com/office/drawing/2014/main" id="{9307AD6B-DECB-4B62-A50A-4F15A76A29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0850D379-F486-4709-9B2D-69AF436E88C1}"/>
              </a:ext>
            </a:extLst>
          </p:cNvPr>
          <p:cNvGrpSpPr/>
          <p:nvPr/>
        </p:nvGrpSpPr>
        <p:grpSpPr>
          <a:xfrm>
            <a:off x="7957659" y="918011"/>
            <a:ext cx="650323" cy="576065"/>
            <a:chOff x="2432720" y="2348880"/>
            <a:chExt cx="650323" cy="576065"/>
          </a:xfrm>
        </p:grpSpPr>
        <p:sp>
          <p:nvSpPr>
            <p:cNvPr id="206" name="Rectangle 309">
              <a:extLst>
                <a:ext uri="{FF2B5EF4-FFF2-40B4-BE49-F238E27FC236}">
                  <a16:creationId xmlns:a16="http://schemas.microsoft.com/office/drawing/2014/main" id="{60E06686-54F3-4F3D-B64D-21BE28300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207" name="Group 387">
              <a:extLst>
                <a:ext uri="{FF2B5EF4-FFF2-40B4-BE49-F238E27FC236}">
                  <a16:creationId xmlns:a16="http://schemas.microsoft.com/office/drawing/2014/main" id="{CD7CBC1E-9C72-40ED-B52E-694A0119D8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208" name="Rectangle 376">
                <a:extLst>
                  <a:ext uri="{FF2B5EF4-FFF2-40B4-BE49-F238E27FC236}">
                    <a16:creationId xmlns:a16="http://schemas.microsoft.com/office/drawing/2014/main" id="{2DDE3FC8-A0E4-4B49-9504-3D4B23ED9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09" name="Rectangle 377">
                <a:extLst>
                  <a:ext uri="{FF2B5EF4-FFF2-40B4-BE49-F238E27FC236}">
                    <a16:creationId xmlns:a16="http://schemas.microsoft.com/office/drawing/2014/main" id="{7BD7F5DB-FB9E-4337-9FCB-C95CA25C9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10" name="Rectangle 378">
                <a:extLst>
                  <a:ext uri="{FF2B5EF4-FFF2-40B4-BE49-F238E27FC236}">
                    <a16:creationId xmlns:a16="http://schemas.microsoft.com/office/drawing/2014/main" id="{AE64BC4A-4C13-4FF1-8CF1-E0C465F3E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11" name="Rectangle 379">
                <a:extLst>
                  <a:ext uri="{FF2B5EF4-FFF2-40B4-BE49-F238E27FC236}">
                    <a16:creationId xmlns:a16="http://schemas.microsoft.com/office/drawing/2014/main" id="{D5905E8D-F990-48B8-BC94-AEA83F06B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212" name="Group 382">
                <a:extLst>
                  <a:ext uri="{FF2B5EF4-FFF2-40B4-BE49-F238E27FC236}">
                    <a16:creationId xmlns:a16="http://schemas.microsoft.com/office/drawing/2014/main" id="{218FF1F3-6C9C-4944-97DE-EFCA215F2F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213" name="Freeform 380">
                  <a:extLst>
                    <a:ext uri="{FF2B5EF4-FFF2-40B4-BE49-F238E27FC236}">
                      <a16:creationId xmlns:a16="http://schemas.microsoft.com/office/drawing/2014/main" id="{91428E56-8DEE-4CE6-B16D-BD7FAE46B2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214" name="Freeform 381">
                  <a:extLst>
                    <a:ext uri="{FF2B5EF4-FFF2-40B4-BE49-F238E27FC236}">
                      <a16:creationId xmlns:a16="http://schemas.microsoft.com/office/drawing/2014/main" id="{A8DA902E-864F-481F-8DFA-787D40063F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FB67E2C0-5781-4164-BB6F-567C5F8444B3}"/>
              </a:ext>
            </a:extLst>
          </p:cNvPr>
          <p:cNvGrpSpPr/>
          <p:nvPr/>
        </p:nvGrpSpPr>
        <p:grpSpPr>
          <a:xfrm>
            <a:off x="7310678" y="918011"/>
            <a:ext cx="650323" cy="576065"/>
            <a:chOff x="2432720" y="2348880"/>
            <a:chExt cx="650323" cy="576065"/>
          </a:xfrm>
        </p:grpSpPr>
        <p:sp>
          <p:nvSpPr>
            <p:cNvPr id="216" name="Rectangle 309">
              <a:extLst>
                <a:ext uri="{FF2B5EF4-FFF2-40B4-BE49-F238E27FC236}">
                  <a16:creationId xmlns:a16="http://schemas.microsoft.com/office/drawing/2014/main" id="{DAC20F67-2EE1-458C-A959-A7EF7306D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217" name="Group 387">
              <a:extLst>
                <a:ext uri="{FF2B5EF4-FFF2-40B4-BE49-F238E27FC236}">
                  <a16:creationId xmlns:a16="http://schemas.microsoft.com/office/drawing/2014/main" id="{5549CBEA-A006-42D5-95F3-024EA96ECD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218" name="Rectangle 376">
                <a:extLst>
                  <a:ext uri="{FF2B5EF4-FFF2-40B4-BE49-F238E27FC236}">
                    <a16:creationId xmlns:a16="http://schemas.microsoft.com/office/drawing/2014/main" id="{0FECA0E5-FD33-4C34-952F-612B84414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19" name="Rectangle 377">
                <a:extLst>
                  <a:ext uri="{FF2B5EF4-FFF2-40B4-BE49-F238E27FC236}">
                    <a16:creationId xmlns:a16="http://schemas.microsoft.com/office/drawing/2014/main" id="{4D929E77-A31E-4535-B4B0-0D43B99F9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20" name="Rectangle 378">
                <a:extLst>
                  <a:ext uri="{FF2B5EF4-FFF2-40B4-BE49-F238E27FC236}">
                    <a16:creationId xmlns:a16="http://schemas.microsoft.com/office/drawing/2014/main" id="{89C47CE7-427D-4746-B3B8-B88A1950A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21" name="Rectangle 379">
                <a:extLst>
                  <a:ext uri="{FF2B5EF4-FFF2-40B4-BE49-F238E27FC236}">
                    <a16:creationId xmlns:a16="http://schemas.microsoft.com/office/drawing/2014/main" id="{9D384A91-A815-4F8D-8FB9-F7F43EF42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222" name="Group 382">
                <a:extLst>
                  <a:ext uri="{FF2B5EF4-FFF2-40B4-BE49-F238E27FC236}">
                    <a16:creationId xmlns:a16="http://schemas.microsoft.com/office/drawing/2014/main" id="{20B5EC4F-E8E7-4A5F-AB3C-D2559195A6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223" name="Freeform 380">
                  <a:extLst>
                    <a:ext uri="{FF2B5EF4-FFF2-40B4-BE49-F238E27FC236}">
                      <a16:creationId xmlns:a16="http://schemas.microsoft.com/office/drawing/2014/main" id="{71724BA9-64FB-4EE6-A37F-FF7ABAFA6C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224" name="Freeform 381">
                  <a:extLst>
                    <a:ext uri="{FF2B5EF4-FFF2-40B4-BE49-F238E27FC236}">
                      <a16:creationId xmlns:a16="http://schemas.microsoft.com/office/drawing/2014/main" id="{9F166410-FAB8-47BC-8695-99AF74DB9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E24D2A2F-CBC3-4A30-8620-2CD70335BC2F}"/>
              </a:ext>
            </a:extLst>
          </p:cNvPr>
          <p:cNvGrpSpPr/>
          <p:nvPr/>
        </p:nvGrpSpPr>
        <p:grpSpPr>
          <a:xfrm>
            <a:off x="6646444" y="918011"/>
            <a:ext cx="650323" cy="576065"/>
            <a:chOff x="2432720" y="2348880"/>
            <a:chExt cx="650323" cy="576065"/>
          </a:xfrm>
        </p:grpSpPr>
        <p:sp>
          <p:nvSpPr>
            <p:cNvPr id="226" name="Rectangle 309">
              <a:extLst>
                <a:ext uri="{FF2B5EF4-FFF2-40B4-BE49-F238E27FC236}">
                  <a16:creationId xmlns:a16="http://schemas.microsoft.com/office/drawing/2014/main" id="{32D3A758-320E-447F-9CCF-D91DFE514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227" name="Group 387">
              <a:extLst>
                <a:ext uri="{FF2B5EF4-FFF2-40B4-BE49-F238E27FC236}">
                  <a16:creationId xmlns:a16="http://schemas.microsoft.com/office/drawing/2014/main" id="{F10F2EE3-7656-4146-864D-044B20E3B5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228" name="Rectangle 376">
                <a:extLst>
                  <a:ext uri="{FF2B5EF4-FFF2-40B4-BE49-F238E27FC236}">
                    <a16:creationId xmlns:a16="http://schemas.microsoft.com/office/drawing/2014/main" id="{4A6BB312-F297-4CDB-BC6B-1F2B2ED456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29" name="Rectangle 377">
                <a:extLst>
                  <a:ext uri="{FF2B5EF4-FFF2-40B4-BE49-F238E27FC236}">
                    <a16:creationId xmlns:a16="http://schemas.microsoft.com/office/drawing/2014/main" id="{95EDA9F0-B778-44FB-8981-019374D16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30" name="Rectangle 378">
                <a:extLst>
                  <a:ext uri="{FF2B5EF4-FFF2-40B4-BE49-F238E27FC236}">
                    <a16:creationId xmlns:a16="http://schemas.microsoft.com/office/drawing/2014/main" id="{079DB695-7410-4798-9971-347025DC4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31" name="Rectangle 379">
                <a:extLst>
                  <a:ext uri="{FF2B5EF4-FFF2-40B4-BE49-F238E27FC236}">
                    <a16:creationId xmlns:a16="http://schemas.microsoft.com/office/drawing/2014/main" id="{BA325C63-806C-4A58-B6F9-7B3AFE573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232" name="Group 382">
                <a:extLst>
                  <a:ext uri="{FF2B5EF4-FFF2-40B4-BE49-F238E27FC236}">
                    <a16:creationId xmlns:a16="http://schemas.microsoft.com/office/drawing/2014/main" id="{52076512-E699-4027-AD52-4F5EEFF52A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233" name="Freeform 380">
                  <a:extLst>
                    <a:ext uri="{FF2B5EF4-FFF2-40B4-BE49-F238E27FC236}">
                      <a16:creationId xmlns:a16="http://schemas.microsoft.com/office/drawing/2014/main" id="{EF50DB47-4472-4229-86AC-624DED0CD4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234" name="Freeform 381">
                  <a:extLst>
                    <a:ext uri="{FF2B5EF4-FFF2-40B4-BE49-F238E27FC236}">
                      <a16:creationId xmlns:a16="http://schemas.microsoft.com/office/drawing/2014/main" id="{491CC604-7104-4331-9A1B-7F8A9F768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F9EF2BBC-D2BC-4A22-A677-8EFF6C0058ED}"/>
              </a:ext>
            </a:extLst>
          </p:cNvPr>
          <p:cNvGrpSpPr/>
          <p:nvPr/>
        </p:nvGrpSpPr>
        <p:grpSpPr>
          <a:xfrm>
            <a:off x="5999463" y="918011"/>
            <a:ext cx="650323" cy="576065"/>
            <a:chOff x="2432720" y="2348880"/>
            <a:chExt cx="650323" cy="576065"/>
          </a:xfrm>
        </p:grpSpPr>
        <p:sp>
          <p:nvSpPr>
            <p:cNvPr id="236" name="Rectangle 309">
              <a:extLst>
                <a:ext uri="{FF2B5EF4-FFF2-40B4-BE49-F238E27FC236}">
                  <a16:creationId xmlns:a16="http://schemas.microsoft.com/office/drawing/2014/main" id="{0DF1A423-6AD7-457C-BE1B-6E3F01056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237" name="Group 387">
              <a:extLst>
                <a:ext uri="{FF2B5EF4-FFF2-40B4-BE49-F238E27FC236}">
                  <a16:creationId xmlns:a16="http://schemas.microsoft.com/office/drawing/2014/main" id="{C9380ADC-8C5F-4828-84FB-DAD20FC8FE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238" name="Rectangle 376">
                <a:extLst>
                  <a:ext uri="{FF2B5EF4-FFF2-40B4-BE49-F238E27FC236}">
                    <a16:creationId xmlns:a16="http://schemas.microsoft.com/office/drawing/2014/main" id="{5875614C-9F79-41EF-B9DB-DD41CC976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39" name="Rectangle 377">
                <a:extLst>
                  <a:ext uri="{FF2B5EF4-FFF2-40B4-BE49-F238E27FC236}">
                    <a16:creationId xmlns:a16="http://schemas.microsoft.com/office/drawing/2014/main" id="{73D48D07-80AB-4237-85D2-FEAC7B01F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40" name="Rectangle 378">
                <a:extLst>
                  <a:ext uri="{FF2B5EF4-FFF2-40B4-BE49-F238E27FC236}">
                    <a16:creationId xmlns:a16="http://schemas.microsoft.com/office/drawing/2014/main" id="{5FA479D5-E255-4B83-8EB8-CC101DACC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41" name="Rectangle 379">
                <a:extLst>
                  <a:ext uri="{FF2B5EF4-FFF2-40B4-BE49-F238E27FC236}">
                    <a16:creationId xmlns:a16="http://schemas.microsoft.com/office/drawing/2014/main" id="{922294DD-3BD6-4344-A56F-69F8A9412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242" name="Group 382">
                <a:extLst>
                  <a:ext uri="{FF2B5EF4-FFF2-40B4-BE49-F238E27FC236}">
                    <a16:creationId xmlns:a16="http://schemas.microsoft.com/office/drawing/2014/main" id="{E12E99BD-18F6-45E2-B975-9863CDE00D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243" name="Freeform 380">
                  <a:extLst>
                    <a:ext uri="{FF2B5EF4-FFF2-40B4-BE49-F238E27FC236}">
                      <a16:creationId xmlns:a16="http://schemas.microsoft.com/office/drawing/2014/main" id="{2BE160EF-B340-4BD4-A6A3-7BDCF14865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244" name="Freeform 381">
                  <a:extLst>
                    <a:ext uri="{FF2B5EF4-FFF2-40B4-BE49-F238E27FC236}">
                      <a16:creationId xmlns:a16="http://schemas.microsoft.com/office/drawing/2014/main" id="{D5E4C3BD-5AD6-4566-99C1-6A9A5AA601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1487B425-F9FF-4C16-8168-1CFF959E5C0C}"/>
              </a:ext>
            </a:extLst>
          </p:cNvPr>
          <p:cNvGrpSpPr/>
          <p:nvPr/>
        </p:nvGrpSpPr>
        <p:grpSpPr>
          <a:xfrm>
            <a:off x="5335229" y="918011"/>
            <a:ext cx="650323" cy="576065"/>
            <a:chOff x="2432720" y="2348880"/>
            <a:chExt cx="650323" cy="576065"/>
          </a:xfrm>
        </p:grpSpPr>
        <p:sp>
          <p:nvSpPr>
            <p:cNvPr id="246" name="Rectangle 309">
              <a:extLst>
                <a:ext uri="{FF2B5EF4-FFF2-40B4-BE49-F238E27FC236}">
                  <a16:creationId xmlns:a16="http://schemas.microsoft.com/office/drawing/2014/main" id="{BDA80DE6-DD2A-43CB-BDC9-AE63B5BA1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247" name="Group 387">
              <a:extLst>
                <a:ext uri="{FF2B5EF4-FFF2-40B4-BE49-F238E27FC236}">
                  <a16:creationId xmlns:a16="http://schemas.microsoft.com/office/drawing/2014/main" id="{1B4DA37C-4FCC-446B-B5EE-2604FF964B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248" name="Rectangle 376">
                <a:extLst>
                  <a:ext uri="{FF2B5EF4-FFF2-40B4-BE49-F238E27FC236}">
                    <a16:creationId xmlns:a16="http://schemas.microsoft.com/office/drawing/2014/main" id="{9A792774-182E-4CBE-B95E-67F147C5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49" name="Rectangle 377">
                <a:extLst>
                  <a:ext uri="{FF2B5EF4-FFF2-40B4-BE49-F238E27FC236}">
                    <a16:creationId xmlns:a16="http://schemas.microsoft.com/office/drawing/2014/main" id="{5FA3DD0C-E93F-493C-B73C-F6DF47C65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50" name="Rectangle 378">
                <a:extLst>
                  <a:ext uri="{FF2B5EF4-FFF2-40B4-BE49-F238E27FC236}">
                    <a16:creationId xmlns:a16="http://schemas.microsoft.com/office/drawing/2014/main" id="{D5D41D33-AFD1-46A1-B9BE-7D50F3479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51" name="Rectangle 379">
                <a:extLst>
                  <a:ext uri="{FF2B5EF4-FFF2-40B4-BE49-F238E27FC236}">
                    <a16:creationId xmlns:a16="http://schemas.microsoft.com/office/drawing/2014/main" id="{65053485-4786-4E50-A51B-BDBBC5321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252" name="Group 382">
                <a:extLst>
                  <a:ext uri="{FF2B5EF4-FFF2-40B4-BE49-F238E27FC236}">
                    <a16:creationId xmlns:a16="http://schemas.microsoft.com/office/drawing/2014/main" id="{91A8F7AD-1C72-4797-BAF0-C8CDFCF88A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253" name="Freeform 380">
                  <a:extLst>
                    <a:ext uri="{FF2B5EF4-FFF2-40B4-BE49-F238E27FC236}">
                      <a16:creationId xmlns:a16="http://schemas.microsoft.com/office/drawing/2014/main" id="{8FB9E2A9-2606-44EE-BB69-234E655ED0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254" name="Freeform 381">
                  <a:extLst>
                    <a:ext uri="{FF2B5EF4-FFF2-40B4-BE49-F238E27FC236}">
                      <a16:creationId xmlns:a16="http://schemas.microsoft.com/office/drawing/2014/main" id="{FFA273EB-23F7-4D83-97DC-942A13F59F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D3E48B26-4FD9-4A96-83C0-90B38D557F9B}"/>
              </a:ext>
            </a:extLst>
          </p:cNvPr>
          <p:cNvGrpSpPr/>
          <p:nvPr/>
        </p:nvGrpSpPr>
        <p:grpSpPr>
          <a:xfrm>
            <a:off x="4688248" y="918011"/>
            <a:ext cx="650323" cy="576065"/>
            <a:chOff x="2432720" y="2348880"/>
            <a:chExt cx="650323" cy="576065"/>
          </a:xfrm>
        </p:grpSpPr>
        <p:sp>
          <p:nvSpPr>
            <p:cNvPr id="256" name="Rectangle 309">
              <a:extLst>
                <a:ext uri="{FF2B5EF4-FFF2-40B4-BE49-F238E27FC236}">
                  <a16:creationId xmlns:a16="http://schemas.microsoft.com/office/drawing/2014/main" id="{4370B9F6-6B83-4E0A-B7E3-A8EE65D89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257" name="Group 387">
              <a:extLst>
                <a:ext uri="{FF2B5EF4-FFF2-40B4-BE49-F238E27FC236}">
                  <a16:creationId xmlns:a16="http://schemas.microsoft.com/office/drawing/2014/main" id="{E3749EBA-9B19-404B-AD14-4B1879D039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258" name="Rectangle 376">
                <a:extLst>
                  <a:ext uri="{FF2B5EF4-FFF2-40B4-BE49-F238E27FC236}">
                    <a16:creationId xmlns:a16="http://schemas.microsoft.com/office/drawing/2014/main" id="{149FEF79-72BF-4491-B61C-C2D8CC4E2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59" name="Rectangle 377">
                <a:extLst>
                  <a:ext uri="{FF2B5EF4-FFF2-40B4-BE49-F238E27FC236}">
                    <a16:creationId xmlns:a16="http://schemas.microsoft.com/office/drawing/2014/main" id="{8334F5D8-970D-46D4-A29D-C802AB107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60" name="Rectangle 378">
                <a:extLst>
                  <a:ext uri="{FF2B5EF4-FFF2-40B4-BE49-F238E27FC236}">
                    <a16:creationId xmlns:a16="http://schemas.microsoft.com/office/drawing/2014/main" id="{572598DF-4F52-4471-B022-49B52BFFD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61" name="Rectangle 379">
                <a:extLst>
                  <a:ext uri="{FF2B5EF4-FFF2-40B4-BE49-F238E27FC236}">
                    <a16:creationId xmlns:a16="http://schemas.microsoft.com/office/drawing/2014/main" id="{01C111E8-1458-4469-8D5B-CBAC2D97D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262" name="Group 382">
                <a:extLst>
                  <a:ext uri="{FF2B5EF4-FFF2-40B4-BE49-F238E27FC236}">
                    <a16:creationId xmlns:a16="http://schemas.microsoft.com/office/drawing/2014/main" id="{115C6963-363F-4572-B453-FE6415534B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263" name="Freeform 380">
                  <a:extLst>
                    <a:ext uri="{FF2B5EF4-FFF2-40B4-BE49-F238E27FC236}">
                      <a16:creationId xmlns:a16="http://schemas.microsoft.com/office/drawing/2014/main" id="{62129C74-D024-482F-917E-E08AE3EC21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264" name="Freeform 381">
                  <a:extLst>
                    <a:ext uri="{FF2B5EF4-FFF2-40B4-BE49-F238E27FC236}">
                      <a16:creationId xmlns:a16="http://schemas.microsoft.com/office/drawing/2014/main" id="{BC7020DD-BEF5-4633-B74B-725AA85293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6F21CB8B-6CFC-4E91-81C9-12070EE587B0}"/>
              </a:ext>
            </a:extLst>
          </p:cNvPr>
          <p:cNvGrpSpPr/>
          <p:nvPr/>
        </p:nvGrpSpPr>
        <p:grpSpPr>
          <a:xfrm>
            <a:off x="4024014" y="918011"/>
            <a:ext cx="650323" cy="576065"/>
            <a:chOff x="2432720" y="2348880"/>
            <a:chExt cx="650323" cy="576065"/>
          </a:xfrm>
        </p:grpSpPr>
        <p:sp>
          <p:nvSpPr>
            <p:cNvPr id="266" name="Rectangle 309">
              <a:extLst>
                <a:ext uri="{FF2B5EF4-FFF2-40B4-BE49-F238E27FC236}">
                  <a16:creationId xmlns:a16="http://schemas.microsoft.com/office/drawing/2014/main" id="{00944DEA-B6DE-4FD7-8F84-A9299179D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2348880"/>
              <a:ext cx="650323" cy="2880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Cabinet</a:t>
              </a:r>
            </a:p>
            <a:p>
              <a:pPr algn="ctr" defTabSz="2085975"/>
              <a:r>
                <a: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400x900</a:t>
              </a:r>
            </a:p>
          </p:txBody>
        </p:sp>
        <p:grpSp>
          <p:nvGrpSpPr>
            <p:cNvPr id="267" name="Group 387">
              <a:extLst>
                <a:ext uri="{FF2B5EF4-FFF2-40B4-BE49-F238E27FC236}">
                  <a16:creationId xmlns:a16="http://schemas.microsoft.com/office/drawing/2014/main" id="{E6844EB8-E706-45D5-B6F7-DD968C3C99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2721" y="2614271"/>
              <a:ext cx="648072" cy="310674"/>
              <a:chOff x="2472" y="6010"/>
              <a:chExt cx="1021" cy="545"/>
            </a:xfrm>
          </p:grpSpPr>
          <p:sp>
            <p:nvSpPr>
              <p:cNvPr id="268" name="Rectangle 376">
                <a:extLst>
                  <a:ext uri="{FF2B5EF4-FFF2-40B4-BE49-F238E27FC236}">
                    <a16:creationId xmlns:a16="http://schemas.microsoft.com/office/drawing/2014/main" id="{9B27DE3E-6FC3-4FA1-A073-CF5A24006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6010"/>
                <a:ext cx="510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69" name="Rectangle 377">
                <a:extLst>
                  <a:ext uri="{FF2B5EF4-FFF2-40B4-BE49-F238E27FC236}">
                    <a16:creationId xmlns:a16="http://schemas.microsoft.com/office/drawing/2014/main" id="{33C87640-710E-4C9E-884E-869EDB14B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2" y="6010"/>
                <a:ext cx="510" cy="2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70" name="Rectangle 378">
                <a:extLst>
                  <a:ext uri="{FF2B5EF4-FFF2-40B4-BE49-F238E27FC236}">
                    <a16:creationId xmlns:a16="http://schemas.microsoft.com/office/drawing/2014/main" id="{308F5A40-4D13-4148-AE8C-BEDEFB146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23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sp>
            <p:nvSpPr>
              <p:cNvPr id="271" name="Rectangle 379">
                <a:extLst>
                  <a:ext uri="{FF2B5EF4-FFF2-40B4-BE49-F238E27FC236}">
                    <a16:creationId xmlns:a16="http://schemas.microsoft.com/office/drawing/2014/main" id="{DB3540F2-6681-4FD6-90C5-9A176351C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221" y="6282"/>
                <a:ext cx="522" cy="2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/>
              </a:p>
            </p:txBody>
          </p:sp>
          <p:grpSp>
            <p:nvGrpSpPr>
              <p:cNvPr id="272" name="Group 382">
                <a:extLst>
                  <a:ext uri="{FF2B5EF4-FFF2-40B4-BE49-F238E27FC236}">
                    <a16:creationId xmlns:a16="http://schemas.microsoft.com/office/drawing/2014/main" id="{26974621-58A5-4905-9594-A87B6342AF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5" y="6044"/>
                <a:ext cx="975" cy="511"/>
                <a:chOff x="2506" y="6044"/>
                <a:chExt cx="951" cy="510"/>
              </a:xfrm>
            </p:grpSpPr>
            <p:sp>
              <p:nvSpPr>
                <p:cNvPr id="273" name="Freeform 380">
                  <a:extLst>
                    <a:ext uri="{FF2B5EF4-FFF2-40B4-BE49-F238E27FC236}">
                      <a16:creationId xmlns:a16="http://schemas.microsoft.com/office/drawing/2014/main" id="{B527030A-7E9A-4458-8DF7-77E248F600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6" y="6044"/>
                  <a:ext cx="476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  <p:sp>
              <p:nvSpPr>
                <p:cNvPr id="274" name="Freeform 381">
                  <a:extLst>
                    <a:ext uri="{FF2B5EF4-FFF2-40B4-BE49-F238E27FC236}">
                      <a16:creationId xmlns:a16="http://schemas.microsoft.com/office/drawing/2014/main" id="{0CE002C5-2904-4350-B0A3-C926CA0C7C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2" y="6044"/>
                  <a:ext cx="475" cy="510"/>
                </a:xfrm>
                <a:custGeom>
                  <a:avLst/>
                  <a:gdLst>
                    <a:gd name="T0" fmla="*/ 0 w 337"/>
                    <a:gd name="T1" fmla="*/ 340 h 340"/>
                    <a:gd name="T2" fmla="*/ 58 w 337"/>
                    <a:gd name="T3" fmla="*/ 335 h 340"/>
                    <a:gd name="T4" fmla="*/ 130 w 337"/>
                    <a:gd name="T5" fmla="*/ 314 h 340"/>
                    <a:gd name="T6" fmla="*/ 183 w 337"/>
                    <a:gd name="T7" fmla="*/ 288 h 340"/>
                    <a:gd name="T8" fmla="*/ 238 w 337"/>
                    <a:gd name="T9" fmla="*/ 242 h 340"/>
                    <a:gd name="T10" fmla="*/ 280 w 337"/>
                    <a:gd name="T11" fmla="*/ 188 h 340"/>
                    <a:gd name="T12" fmla="*/ 316 w 337"/>
                    <a:gd name="T13" fmla="*/ 126 h 340"/>
                    <a:gd name="T14" fmla="*/ 333 w 337"/>
                    <a:gd name="T15" fmla="*/ 68 h 340"/>
                    <a:gd name="T16" fmla="*/ 337 w 33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7" h="340">
                      <a:moveTo>
                        <a:pt x="0" y="340"/>
                      </a:moveTo>
                      <a:cubicBezTo>
                        <a:pt x="18" y="339"/>
                        <a:pt x="36" y="339"/>
                        <a:pt x="58" y="335"/>
                      </a:cubicBezTo>
                      <a:cubicBezTo>
                        <a:pt x="80" y="331"/>
                        <a:pt x="109" y="322"/>
                        <a:pt x="130" y="314"/>
                      </a:cubicBezTo>
                      <a:cubicBezTo>
                        <a:pt x="151" y="306"/>
                        <a:pt x="165" y="300"/>
                        <a:pt x="183" y="288"/>
                      </a:cubicBezTo>
                      <a:cubicBezTo>
                        <a:pt x="201" y="276"/>
                        <a:pt x="222" y="259"/>
                        <a:pt x="238" y="242"/>
                      </a:cubicBezTo>
                      <a:cubicBezTo>
                        <a:pt x="254" y="225"/>
                        <a:pt x="267" y="207"/>
                        <a:pt x="280" y="188"/>
                      </a:cubicBezTo>
                      <a:cubicBezTo>
                        <a:pt x="293" y="169"/>
                        <a:pt x="307" y="146"/>
                        <a:pt x="316" y="126"/>
                      </a:cubicBezTo>
                      <a:cubicBezTo>
                        <a:pt x="325" y="106"/>
                        <a:pt x="329" y="89"/>
                        <a:pt x="333" y="68"/>
                      </a:cubicBezTo>
                      <a:cubicBezTo>
                        <a:pt x="337" y="47"/>
                        <a:pt x="336" y="11"/>
                        <a:pt x="337" y="0"/>
                      </a:cubicBezTo>
                    </a:path>
                  </a:pathLst>
                </a:custGeom>
                <a:noFill/>
                <a:ln w="3175" cap="flat" cmpd="sng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 sz="1981"/>
                </a:p>
              </p:txBody>
            </p:sp>
          </p:grpSp>
        </p:grp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8777F908-01B0-48A7-8053-EF2B0AB5BC04}"/>
              </a:ext>
            </a:extLst>
          </p:cNvPr>
          <p:cNvGrpSpPr/>
          <p:nvPr/>
        </p:nvGrpSpPr>
        <p:grpSpPr>
          <a:xfrm>
            <a:off x="643434" y="2348880"/>
            <a:ext cx="1285230" cy="360040"/>
            <a:chOff x="3683532" y="2710124"/>
            <a:chExt cx="2235606" cy="636253"/>
          </a:xfrm>
        </p:grpSpPr>
        <p:grpSp>
          <p:nvGrpSpPr>
            <p:cNvPr id="395" name="Group 267">
              <a:extLst>
                <a:ext uri="{FF2B5EF4-FFF2-40B4-BE49-F238E27FC236}">
                  <a16:creationId xmlns:a16="http://schemas.microsoft.com/office/drawing/2014/main" id="{5F40BD3A-AF8E-48BE-89A3-1B21D6B3FB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3532" y="2710124"/>
              <a:ext cx="2235606" cy="622463"/>
              <a:chOff x="5421" y="3901"/>
              <a:chExt cx="2040" cy="568"/>
            </a:xfrm>
          </p:grpSpPr>
          <p:sp>
            <p:nvSpPr>
              <p:cNvPr id="397" name="Rectangle 268">
                <a:extLst>
                  <a:ext uri="{FF2B5EF4-FFF2-40B4-BE49-F238E27FC236}">
                    <a16:creationId xmlns:a16="http://schemas.microsoft.com/office/drawing/2014/main" id="{1D5B9973-6E61-41BE-BD20-85C8D829C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4173"/>
                <a:ext cx="1950" cy="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8" name="Rectangle 269">
                <a:extLst>
                  <a:ext uri="{FF2B5EF4-FFF2-40B4-BE49-F238E27FC236}">
                    <a16:creationId xmlns:a16="http://schemas.microsoft.com/office/drawing/2014/main" id="{63FD0E47-1855-4617-906F-B49E368D1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4219"/>
                <a:ext cx="1950" cy="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9" name="Rectangle 271">
                <a:extLst>
                  <a:ext uri="{FF2B5EF4-FFF2-40B4-BE49-F238E27FC236}">
                    <a16:creationId xmlns:a16="http://schemas.microsoft.com/office/drawing/2014/main" id="{A82DD277-B7DB-4A34-B08B-F843297F4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902"/>
                <a:ext cx="45" cy="56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0" name="Rectangle 275">
                <a:extLst>
                  <a:ext uri="{FF2B5EF4-FFF2-40B4-BE49-F238E27FC236}">
                    <a16:creationId xmlns:a16="http://schemas.microsoft.com/office/drawing/2014/main" id="{BC5A6396-8A16-493E-B418-B4C2DA26A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3901"/>
                <a:ext cx="45" cy="56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1" name="Rectangle 280">
                <a:extLst>
                  <a:ext uri="{FF2B5EF4-FFF2-40B4-BE49-F238E27FC236}">
                    <a16:creationId xmlns:a16="http://schemas.microsoft.com/office/drawing/2014/main" id="{898C0670-1065-417C-AAA7-5015183E1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0" y="4128"/>
                <a:ext cx="31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2" name="Rectangle 284">
                <a:extLst>
                  <a:ext uri="{FF2B5EF4-FFF2-40B4-BE49-F238E27FC236}">
                    <a16:creationId xmlns:a16="http://schemas.microsoft.com/office/drawing/2014/main" id="{704BFD3D-742A-4FD3-A971-BF4BEE4C2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4105"/>
                <a:ext cx="1905" cy="9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3" name="AutoShape 285">
                <a:extLst>
                  <a:ext uri="{FF2B5EF4-FFF2-40B4-BE49-F238E27FC236}">
                    <a16:creationId xmlns:a16="http://schemas.microsoft.com/office/drawing/2014/main" id="{2778E81D-2A13-485F-AE72-CA2B984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083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4" name="AutoShape 286">
                <a:extLst>
                  <a:ext uri="{FF2B5EF4-FFF2-40B4-BE49-F238E27FC236}">
                    <a16:creationId xmlns:a16="http://schemas.microsoft.com/office/drawing/2014/main" id="{19868DEC-088A-4A76-A405-8AE62CEB6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4083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396" name="Text Box 307">
              <a:extLst>
                <a:ext uri="{FF2B5EF4-FFF2-40B4-BE49-F238E27FC236}">
                  <a16:creationId xmlns:a16="http://schemas.microsoft.com/office/drawing/2014/main" id="{27745E81-9A56-4A4E-BC4C-5165F919F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8056" y="3062901"/>
              <a:ext cx="766557" cy="2834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White Board 1800x500</a:t>
              </a:r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E045B37D-AE20-4D24-976E-03569DFA2150}"/>
              </a:ext>
            </a:extLst>
          </p:cNvPr>
          <p:cNvGrpSpPr/>
          <p:nvPr/>
        </p:nvGrpSpPr>
        <p:grpSpPr>
          <a:xfrm rot="5400000">
            <a:off x="2933790" y="3978799"/>
            <a:ext cx="581296" cy="576804"/>
            <a:chOff x="2790358" y="4513075"/>
            <a:chExt cx="581296" cy="576804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20B02B3D-1B55-451C-81B4-2B9AE72C97E0}"/>
                </a:ext>
              </a:extLst>
            </p:cNvPr>
            <p:cNvGrpSpPr/>
            <p:nvPr/>
          </p:nvGrpSpPr>
          <p:grpSpPr>
            <a:xfrm>
              <a:off x="2790358" y="4542809"/>
              <a:ext cx="581296" cy="547070"/>
              <a:chOff x="2741895" y="4515720"/>
              <a:chExt cx="629759" cy="600022"/>
            </a:xfrm>
          </p:grpSpPr>
          <p:sp>
            <p:nvSpPr>
              <p:cNvPr id="411" name="Rectangle 631">
                <a:extLst>
                  <a:ext uri="{FF2B5EF4-FFF2-40B4-BE49-F238E27FC236}">
                    <a16:creationId xmlns:a16="http://schemas.microsoft.com/office/drawing/2014/main" id="{E020AD96-2E94-40E5-927E-1855228CE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457083" y="4800532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2" name="Arc 632">
                <a:extLst>
                  <a:ext uri="{FF2B5EF4-FFF2-40B4-BE49-F238E27FC236}">
                    <a16:creationId xmlns:a16="http://schemas.microsoft.com/office/drawing/2014/main" id="{1AE8E5CA-656C-4B51-B930-80454ACCF52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771632" y="4515720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08" name="Group 742">
              <a:extLst>
                <a:ext uri="{FF2B5EF4-FFF2-40B4-BE49-F238E27FC236}">
                  <a16:creationId xmlns:a16="http://schemas.microsoft.com/office/drawing/2014/main" id="{E964293D-776D-4034-BD42-A927F51A0A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0358" y="4513075"/>
              <a:ext cx="578462" cy="395829"/>
              <a:chOff x="2427" y="5262"/>
              <a:chExt cx="907" cy="599"/>
            </a:xfrm>
          </p:grpSpPr>
          <p:sp>
            <p:nvSpPr>
              <p:cNvPr id="409" name="Rectangle 630">
                <a:extLst>
                  <a:ext uri="{FF2B5EF4-FFF2-40B4-BE49-F238E27FC236}">
                    <a16:creationId xmlns:a16="http://schemas.microsoft.com/office/drawing/2014/main" id="{9EB24D23-09EE-41B4-A05E-A61BAFBA5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0" name="Text Box 633">
                <a:extLst>
                  <a:ext uri="{FF2B5EF4-FFF2-40B4-BE49-F238E27FC236}">
                    <a16:creationId xmlns:a16="http://schemas.microsoft.com/office/drawing/2014/main" id="{9656EFAE-22A8-4996-9D44-6CA79541FF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6" y="5488"/>
                <a:ext cx="548" cy="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Door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800</a:t>
                </a:r>
              </a:p>
            </p:txBody>
          </p:sp>
        </p:grpSp>
      </p:grpSp>
      <p:cxnSp>
        <p:nvCxnSpPr>
          <p:cNvPr id="413" name="直線コネクタ 412">
            <a:extLst>
              <a:ext uri="{FF2B5EF4-FFF2-40B4-BE49-F238E27FC236}">
                <a16:creationId xmlns:a16="http://schemas.microsoft.com/office/drawing/2014/main" id="{84793849-6C02-48FB-894A-D79565BCA42D}"/>
              </a:ext>
            </a:extLst>
          </p:cNvPr>
          <p:cNvCxnSpPr/>
          <p:nvPr/>
        </p:nvCxnSpPr>
        <p:spPr>
          <a:xfrm>
            <a:off x="632520" y="5564263"/>
            <a:ext cx="28803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F065F430-3ECD-4A9A-B24E-C9DA40AD96FB}"/>
              </a:ext>
            </a:extLst>
          </p:cNvPr>
          <p:cNvGrpSpPr/>
          <p:nvPr/>
        </p:nvGrpSpPr>
        <p:grpSpPr>
          <a:xfrm rot="5400000">
            <a:off x="2933790" y="5626444"/>
            <a:ext cx="581296" cy="576804"/>
            <a:chOff x="2790358" y="4513075"/>
            <a:chExt cx="581296" cy="576804"/>
          </a:xfrm>
        </p:grpSpPr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08D2C611-7F71-498D-BC82-DFF2BD7AF2B2}"/>
                </a:ext>
              </a:extLst>
            </p:cNvPr>
            <p:cNvGrpSpPr/>
            <p:nvPr/>
          </p:nvGrpSpPr>
          <p:grpSpPr>
            <a:xfrm>
              <a:off x="2790358" y="4542809"/>
              <a:ext cx="581296" cy="547070"/>
              <a:chOff x="2741895" y="4515720"/>
              <a:chExt cx="629759" cy="600022"/>
            </a:xfrm>
          </p:grpSpPr>
          <p:sp>
            <p:nvSpPr>
              <p:cNvPr id="419" name="Rectangle 631">
                <a:extLst>
                  <a:ext uri="{FF2B5EF4-FFF2-40B4-BE49-F238E27FC236}">
                    <a16:creationId xmlns:a16="http://schemas.microsoft.com/office/drawing/2014/main" id="{36217D2C-0A6B-457E-9E11-17301778B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457083" y="4800532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0" name="Arc 632">
                <a:extLst>
                  <a:ext uri="{FF2B5EF4-FFF2-40B4-BE49-F238E27FC236}">
                    <a16:creationId xmlns:a16="http://schemas.microsoft.com/office/drawing/2014/main" id="{97EDEE32-E982-42B2-9D8F-8363973BE9A2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771632" y="4515720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16" name="Group 742">
              <a:extLst>
                <a:ext uri="{FF2B5EF4-FFF2-40B4-BE49-F238E27FC236}">
                  <a16:creationId xmlns:a16="http://schemas.microsoft.com/office/drawing/2014/main" id="{4FCCA4E0-E329-4361-931C-CFDA4CBA0E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0358" y="4513075"/>
              <a:ext cx="578462" cy="395829"/>
              <a:chOff x="2427" y="5262"/>
              <a:chExt cx="907" cy="599"/>
            </a:xfrm>
          </p:grpSpPr>
          <p:sp>
            <p:nvSpPr>
              <p:cNvPr id="417" name="Rectangle 630">
                <a:extLst>
                  <a:ext uri="{FF2B5EF4-FFF2-40B4-BE49-F238E27FC236}">
                    <a16:creationId xmlns:a16="http://schemas.microsoft.com/office/drawing/2014/main" id="{7444ECAD-64D5-4049-B811-63D30AEC9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198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8" name="Text Box 633">
                <a:extLst>
                  <a:ext uri="{FF2B5EF4-FFF2-40B4-BE49-F238E27FC236}">
                    <a16:creationId xmlns:a16="http://schemas.microsoft.com/office/drawing/2014/main" id="{F9D3D538-E7AE-4D15-BD16-40DF414B5B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6" y="5488"/>
                <a:ext cx="548" cy="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Door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800</a:t>
                </a:r>
              </a:p>
            </p:txBody>
          </p:sp>
        </p:grpSp>
      </p:grpSp>
      <p:sp>
        <p:nvSpPr>
          <p:cNvPr id="421" name="Rectangle 99">
            <a:extLst>
              <a:ext uri="{FF2B5EF4-FFF2-40B4-BE49-F238E27FC236}">
                <a16:creationId xmlns:a16="http://schemas.microsoft.com/office/drawing/2014/main" id="{6D0CD31F-5BD5-41DC-87A6-D82BF9309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563" y="5935181"/>
            <a:ext cx="432048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600x500</a:t>
            </a:r>
          </a:p>
        </p:txBody>
      </p:sp>
      <p:sp>
        <p:nvSpPr>
          <p:cNvPr id="422" name="Rectangle 99">
            <a:extLst>
              <a:ext uri="{FF2B5EF4-FFF2-40B4-BE49-F238E27FC236}">
                <a16:creationId xmlns:a16="http://schemas.microsoft.com/office/drawing/2014/main" id="{5153ED90-5C64-44AA-BF50-62FE35CE3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884" y="5935181"/>
            <a:ext cx="432048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600x500</a:t>
            </a:r>
          </a:p>
        </p:txBody>
      </p:sp>
      <p:sp>
        <p:nvSpPr>
          <p:cNvPr id="425" name="Rectangle 99">
            <a:extLst>
              <a:ext uri="{FF2B5EF4-FFF2-40B4-BE49-F238E27FC236}">
                <a16:creationId xmlns:a16="http://schemas.microsoft.com/office/drawing/2014/main" id="{521A34AF-D084-4CAE-9D6C-C71EF4F06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8204" y="5935181"/>
            <a:ext cx="432048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600x500</a:t>
            </a:r>
          </a:p>
        </p:txBody>
      </p:sp>
      <p:sp>
        <p:nvSpPr>
          <p:cNvPr id="426" name="Rectangle 99">
            <a:extLst>
              <a:ext uri="{FF2B5EF4-FFF2-40B4-BE49-F238E27FC236}">
                <a16:creationId xmlns:a16="http://schemas.microsoft.com/office/drawing/2014/main" id="{55BDA880-2206-4805-8DB3-1BE39BCFE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525" y="5935181"/>
            <a:ext cx="432048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600x500</a:t>
            </a:r>
          </a:p>
        </p:txBody>
      </p: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AB7D2720-88C6-4D18-8D43-5516D6B95DD2}"/>
              </a:ext>
            </a:extLst>
          </p:cNvPr>
          <p:cNvGrpSpPr/>
          <p:nvPr/>
        </p:nvGrpSpPr>
        <p:grpSpPr>
          <a:xfrm>
            <a:off x="1350869" y="3216175"/>
            <a:ext cx="1296144" cy="2159808"/>
            <a:chOff x="4284216" y="2912077"/>
            <a:chExt cx="1296144" cy="2159808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84969853-DA9A-49A3-8B4B-9239A254B108}"/>
                </a:ext>
              </a:extLst>
            </p:cNvPr>
            <p:cNvGrpSpPr/>
            <p:nvPr/>
          </p:nvGrpSpPr>
          <p:grpSpPr>
            <a:xfrm rot="16200000">
              <a:off x="4248212" y="2948081"/>
              <a:ext cx="720080" cy="648071"/>
              <a:chOff x="632520" y="692696"/>
              <a:chExt cx="720080" cy="648071"/>
            </a:xfrm>
          </p:grpSpPr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9A7A4BDB-AD33-4E0D-8C29-10DF4CA1B537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33DE5D05-E452-45F8-A7BA-811747C3D8B4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364E62F0-56E6-437A-BABB-EEE8982DAB2A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60" name="Rectangle 9">
                <a:extLst>
                  <a:ext uri="{FF2B5EF4-FFF2-40B4-BE49-F238E27FC236}">
                    <a16:creationId xmlns:a16="http://schemas.microsoft.com/office/drawing/2014/main" id="{A2DEBBAB-E406-4669-A5A2-E7202ECA8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1D71211B-7470-4FB7-B648-4F3D6CF52BA2}"/>
                </a:ext>
              </a:extLst>
            </p:cNvPr>
            <p:cNvGrpSpPr/>
            <p:nvPr/>
          </p:nvGrpSpPr>
          <p:grpSpPr>
            <a:xfrm rot="5400000">
              <a:off x="4896283" y="2954267"/>
              <a:ext cx="720080" cy="648071"/>
              <a:chOff x="632520" y="692696"/>
              <a:chExt cx="720080" cy="648071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87AA0127-9969-4902-9E67-3B97F6B9B088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453" name="四角形: 角を丸くする 452">
                  <a:extLst>
                    <a:ext uri="{FF2B5EF4-FFF2-40B4-BE49-F238E27FC236}">
                      <a16:creationId xmlns:a16="http://schemas.microsoft.com/office/drawing/2014/main" id="{29C9054A-4104-4830-9A1E-ECFF0675CEE9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063A9EA4-F8A6-4D87-949B-87C832D1982B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52" name="Rectangle 9">
                <a:extLst>
                  <a:ext uri="{FF2B5EF4-FFF2-40B4-BE49-F238E27FC236}">
                    <a16:creationId xmlns:a16="http://schemas.microsoft.com/office/drawing/2014/main" id="{BB57B3F1-F7BE-4D0E-9071-B82632892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8FDFF028-F938-49F7-A538-C84AA6E49F60}"/>
                </a:ext>
              </a:extLst>
            </p:cNvPr>
            <p:cNvGrpSpPr/>
            <p:nvPr/>
          </p:nvGrpSpPr>
          <p:grpSpPr>
            <a:xfrm rot="16200000">
              <a:off x="4248213" y="3665631"/>
              <a:ext cx="720080" cy="648071"/>
              <a:chOff x="632520" y="692696"/>
              <a:chExt cx="720080" cy="648071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42864494-19FA-4A57-BFBE-534842661D07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449" name="四角形: 角を丸くする 448">
                  <a:extLst>
                    <a:ext uri="{FF2B5EF4-FFF2-40B4-BE49-F238E27FC236}">
                      <a16:creationId xmlns:a16="http://schemas.microsoft.com/office/drawing/2014/main" id="{63A1AC08-996A-414E-844E-9118B3638D74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50" name="四角形: 角を丸くする 449">
                  <a:extLst>
                    <a:ext uri="{FF2B5EF4-FFF2-40B4-BE49-F238E27FC236}">
                      <a16:creationId xmlns:a16="http://schemas.microsoft.com/office/drawing/2014/main" id="{604A3C74-8E7D-4C77-B38A-651F2A029A33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48" name="Rectangle 9">
                <a:extLst>
                  <a:ext uri="{FF2B5EF4-FFF2-40B4-BE49-F238E27FC236}">
                    <a16:creationId xmlns:a16="http://schemas.microsoft.com/office/drawing/2014/main" id="{1113C254-6ACD-4B4D-A8C9-A192E913C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A20119DA-8EB6-4305-A39E-4CC99C0814F9}"/>
                </a:ext>
              </a:extLst>
            </p:cNvPr>
            <p:cNvGrpSpPr/>
            <p:nvPr/>
          </p:nvGrpSpPr>
          <p:grpSpPr>
            <a:xfrm rot="5400000">
              <a:off x="4896284" y="3671817"/>
              <a:ext cx="720080" cy="648071"/>
              <a:chOff x="632520" y="692696"/>
              <a:chExt cx="720080" cy="648071"/>
            </a:xfrm>
          </p:grpSpPr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68D800B9-FF66-4693-BF01-568CFBD0881C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445" name="四角形: 角を丸くする 444">
                  <a:extLst>
                    <a:ext uri="{FF2B5EF4-FFF2-40B4-BE49-F238E27FC236}">
                      <a16:creationId xmlns:a16="http://schemas.microsoft.com/office/drawing/2014/main" id="{212D0B95-58F2-4707-8E97-827F578FE4A5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46" name="四角形: 角を丸くする 445">
                  <a:extLst>
                    <a:ext uri="{FF2B5EF4-FFF2-40B4-BE49-F238E27FC236}">
                      <a16:creationId xmlns:a16="http://schemas.microsoft.com/office/drawing/2014/main" id="{42B09693-BB19-4AF2-8E31-98009C2AAF5C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44" name="Rectangle 9">
                <a:extLst>
                  <a:ext uri="{FF2B5EF4-FFF2-40B4-BE49-F238E27FC236}">
                    <a16:creationId xmlns:a16="http://schemas.microsoft.com/office/drawing/2014/main" id="{2EE9E0AB-5504-455B-BD10-292E26951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2BB2B3B9-556F-4615-BBBB-501514EC36B9}"/>
                </a:ext>
              </a:extLst>
            </p:cNvPr>
            <p:cNvGrpSpPr/>
            <p:nvPr/>
          </p:nvGrpSpPr>
          <p:grpSpPr>
            <a:xfrm rot="16200000">
              <a:off x="4248214" y="4381623"/>
              <a:ext cx="720080" cy="648071"/>
              <a:chOff x="632520" y="692696"/>
              <a:chExt cx="720080" cy="648071"/>
            </a:xfrm>
          </p:grpSpPr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3A915212-463A-4003-8243-1B8C52521702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C752451D-36BB-41BB-93A0-75C7B78E35F6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42" name="四角形: 角を丸くする 441">
                  <a:extLst>
                    <a:ext uri="{FF2B5EF4-FFF2-40B4-BE49-F238E27FC236}">
                      <a16:creationId xmlns:a16="http://schemas.microsoft.com/office/drawing/2014/main" id="{6FB6BD27-4826-455A-A9A3-D584AB27007F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40" name="Rectangle 9">
                <a:extLst>
                  <a:ext uri="{FF2B5EF4-FFF2-40B4-BE49-F238E27FC236}">
                    <a16:creationId xmlns:a16="http://schemas.microsoft.com/office/drawing/2014/main" id="{9B77303D-8C55-475D-8EA5-66F76D9E3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D28BB747-386D-46CD-92AE-1DBEE54BAEED}"/>
                </a:ext>
              </a:extLst>
            </p:cNvPr>
            <p:cNvGrpSpPr/>
            <p:nvPr/>
          </p:nvGrpSpPr>
          <p:grpSpPr>
            <a:xfrm rot="5400000">
              <a:off x="4896285" y="4387809"/>
              <a:ext cx="720080" cy="648071"/>
              <a:chOff x="632520" y="692696"/>
              <a:chExt cx="720080" cy="648071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C6E1F487-A1B6-4295-8651-AE60875824E8}"/>
                  </a:ext>
                </a:extLst>
              </p:cNvPr>
              <p:cNvGrpSpPr/>
              <p:nvPr/>
            </p:nvGrpSpPr>
            <p:grpSpPr>
              <a:xfrm>
                <a:off x="884548" y="692696"/>
                <a:ext cx="216024" cy="216024"/>
                <a:chOff x="884548" y="692696"/>
                <a:chExt cx="216024" cy="216024"/>
              </a:xfrm>
            </p:grpSpPr>
            <p:sp>
              <p:nvSpPr>
                <p:cNvPr id="437" name="四角形: 角を丸くする 436">
                  <a:extLst>
                    <a:ext uri="{FF2B5EF4-FFF2-40B4-BE49-F238E27FC236}">
                      <a16:creationId xmlns:a16="http://schemas.microsoft.com/office/drawing/2014/main" id="{27631DF6-CF9C-4A54-B26B-02C5B0725892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21602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r>
                    <a:rPr kumimoji="1" lang="en-US" altLang="ja-JP" sz="500" b="1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chair</a:t>
                  </a:r>
                  <a:endParaRPr kumimoji="1" lang="ja-JP" altLang="en-US" sz="500" b="1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38" name="四角形: 角を丸くする 437">
                  <a:extLst>
                    <a:ext uri="{FF2B5EF4-FFF2-40B4-BE49-F238E27FC236}">
                      <a16:creationId xmlns:a16="http://schemas.microsoft.com/office/drawing/2014/main" id="{F525A61F-F416-4BA5-BFAA-98995B9E7FFB}"/>
                    </a:ext>
                  </a:extLst>
                </p:cNvPr>
                <p:cNvSpPr/>
                <p:nvPr/>
              </p:nvSpPr>
              <p:spPr>
                <a:xfrm>
                  <a:off x="884548" y="692696"/>
                  <a:ext cx="216024" cy="505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2085975"/>
                  <a:endParaRPr kumimoji="1" lang="ja-JP" altLang="en-US" sz="500" b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36" name="Rectangle 9">
                <a:extLst>
                  <a:ext uri="{FF2B5EF4-FFF2-40B4-BE49-F238E27FC236}">
                    <a16:creationId xmlns:a16="http://schemas.microsoft.com/office/drawing/2014/main" id="{ECF7853F-28E1-4552-924F-369FD2EB8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520" y="908720"/>
                <a:ext cx="720080" cy="4320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Desk</a:t>
                </a:r>
              </a:p>
              <a:p>
                <a:pPr algn="ctr"/>
                <a:r>
                  <a:rPr lang="en-US" altLang="ja-JP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1000x600</a:t>
                </a:r>
              </a:p>
            </p:txBody>
          </p:sp>
        </p:grp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428249AA-700A-4DF1-9A3E-644D3F3A93D7}"/>
              </a:ext>
            </a:extLst>
          </p:cNvPr>
          <p:cNvGrpSpPr/>
          <p:nvPr/>
        </p:nvGrpSpPr>
        <p:grpSpPr>
          <a:xfrm>
            <a:off x="1342041" y="2795358"/>
            <a:ext cx="1285230" cy="360040"/>
            <a:chOff x="3683532" y="2710124"/>
            <a:chExt cx="2235606" cy="636253"/>
          </a:xfrm>
        </p:grpSpPr>
        <p:grpSp>
          <p:nvGrpSpPr>
            <p:cNvPr id="464" name="Group 267">
              <a:extLst>
                <a:ext uri="{FF2B5EF4-FFF2-40B4-BE49-F238E27FC236}">
                  <a16:creationId xmlns:a16="http://schemas.microsoft.com/office/drawing/2014/main" id="{A74DF214-80AA-4069-B415-3E0CCFF4A0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3532" y="2710124"/>
              <a:ext cx="2235606" cy="622463"/>
              <a:chOff x="5421" y="3901"/>
              <a:chExt cx="2040" cy="568"/>
            </a:xfrm>
          </p:grpSpPr>
          <p:sp>
            <p:nvSpPr>
              <p:cNvPr id="466" name="Rectangle 268">
                <a:extLst>
                  <a:ext uri="{FF2B5EF4-FFF2-40B4-BE49-F238E27FC236}">
                    <a16:creationId xmlns:a16="http://schemas.microsoft.com/office/drawing/2014/main" id="{63893080-AE78-4C21-8BC1-C2B9C1A13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4173"/>
                <a:ext cx="1950" cy="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" name="Rectangle 269">
                <a:extLst>
                  <a:ext uri="{FF2B5EF4-FFF2-40B4-BE49-F238E27FC236}">
                    <a16:creationId xmlns:a16="http://schemas.microsoft.com/office/drawing/2014/main" id="{EDBB6463-8B37-4886-A7F6-FCF16C38A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4219"/>
                <a:ext cx="1950" cy="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8" name="Rectangle 271">
                <a:extLst>
                  <a:ext uri="{FF2B5EF4-FFF2-40B4-BE49-F238E27FC236}">
                    <a16:creationId xmlns:a16="http://schemas.microsoft.com/office/drawing/2014/main" id="{BEADB974-A698-40AF-922D-7FE549C31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902"/>
                <a:ext cx="45" cy="56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" name="Rectangle 275">
                <a:extLst>
                  <a:ext uri="{FF2B5EF4-FFF2-40B4-BE49-F238E27FC236}">
                    <a16:creationId xmlns:a16="http://schemas.microsoft.com/office/drawing/2014/main" id="{7B8558F8-EB13-4B30-8E65-3B1D8CE4D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3901"/>
                <a:ext cx="45" cy="56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" name="Rectangle 280">
                <a:extLst>
                  <a:ext uri="{FF2B5EF4-FFF2-40B4-BE49-F238E27FC236}">
                    <a16:creationId xmlns:a16="http://schemas.microsoft.com/office/drawing/2014/main" id="{748C7304-954F-46BF-A9E6-ABE2E784D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0" y="4128"/>
                <a:ext cx="31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1" name="Rectangle 284">
                <a:extLst>
                  <a:ext uri="{FF2B5EF4-FFF2-40B4-BE49-F238E27FC236}">
                    <a16:creationId xmlns:a16="http://schemas.microsoft.com/office/drawing/2014/main" id="{F9A9C809-6943-4B6E-AB8B-C4081F26FD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4105"/>
                <a:ext cx="1905" cy="9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2" name="AutoShape 285">
                <a:extLst>
                  <a:ext uri="{FF2B5EF4-FFF2-40B4-BE49-F238E27FC236}">
                    <a16:creationId xmlns:a16="http://schemas.microsoft.com/office/drawing/2014/main" id="{8E8C3574-3903-47EA-A761-4D422E118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083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3" name="AutoShape 286">
                <a:extLst>
                  <a:ext uri="{FF2B5EF4-FFF2-40B4-BE49-F238E27FC236}">
                    <a16:creationId xmlns:a16="http://schemas.microsoft.com/office/drawing/2014/main" id="{DC17C4EB-B435-473C-8E4C-1CF79F405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4083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5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65" name="Text Box 307">
              <a:extLst>
                <a:ext uri="{FF2B5EF4-FFF2-40B4-BE49-F238E27FC236}">
                  <a16:creationId xmlns:a16="http://schemas.microsoft.com/office/drawing/2014/main" id="{B0088642-8152-46BB-8EF8-A47C56DC46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8056" y="3062901"/>
              <a:ext cx="766557" cy="2834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dirty="0"/>
                <a:t>White Board 1800x500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7165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8712ED-BEA5-4BC9-BFEB-A53F3F5AF6FC}"/>
              </a:ext>
            </a:extLst>
          </p:cNvPr>
          <p:cNvSpPr txBox="1"/>
          <p:nvPr/>
        </p:nvSpPr>
        <p:spPr>
          <a:xfrm>
            <a:off x="128464" y="116632"/>
            <a:ext cx="203132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オフィスレイアウト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FA194F6-9E9C-4DF1-A828-BA2297F101CB}"/>
              </a:ext>
            </a:extLst>
          </p:cNvPr>
          <p:cNvSpPr txBox="1"/>
          <p:nvPr/>
        </p:nvSpPr>
        <p:spPr>
          <a:xfrm>
            <a:off x="8697416" y="188640"/>
            <a:ext cx="10198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1/25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B9C7FCF-58C1-43D0-B64B-79CB04E8C0AB}"/>
              </a:ext>
            </a:extLst>
          </p:cNvPr>
          <p:cNvSpPr txBox="1"/>
          <p:nvPr/>
        </p:nvSpPr>
        <p:spPr>
          <a:xfrm>
            <a:off x="7329264" y="204029"/>
            <a:ext cx="13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グリッド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=0.2cm(5cm)</a:t>
            </a:r>
          </a:p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グリッド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=1cm(25cm)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B850C2F4-F103-4E80-AA78-8516E1CD172F}"/>
              </a:ext>
            </a:extLst>
          </p:cNvPr>
          <p:cNvGrpSpPr/>
          <p:nvPr/>
        </p:nvGrpSpPr>
        <p:grpSpPr>
          <a:xfrm>
            <a:off x="779026" y="836712"/>
            <a:ext cx="432032" cy="432048"/>
            <a:chOff x="884548" y="692696"/>
            <a:chExt cx="216024" cy="216024"/>
          </a:xfrm>
        </p:grpSpPr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A885CE53-05CB-42D9-A19E-BFD93F65FA69}"/>
                </a:ext>
              </a:extLst>
            </p:cNvPr>
            <p:cNvSpPr/>
            <p:nvPr/>
          </p:nvSpPr>
          <p:spPr>
            <a:xfrm>
              <a:off x="884548" y="692696"/>
              <a:ext cx="216024" cy="21602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  <a:endPara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DD6F5305-262C-442F-A635-E151F12C260F}"/>
                </a:ext>
              </a:extLst>
            </p:cNvPr>
            <p:cNvSpPr/>
            <p:nvPr/>
          </p:nvSpPr>
          <p:spPr>
            <a:xfrm>
              <a:off x="884548" y="692696"/>
              <a:ext cx="216024" cy="5052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294D6DF7-8FC9-45BF-9BB1-E497E3BAB13A}"/>
              </a:ext>
            </a:extLst>
          </p:cNvPr>
          <p:cNvGrpSpPr/>
          <p:nvPr/>
        </p:nvGrpSpPr>
        <p:grpSpPr>
          <a:xfrm>
            <a:off x="2360712" y="836712"/>
            <a:ext cx="432032" cy="434183"/>
            <a:chOff x="884548" y="692696"/>
            <a:chExt cx="216024" cy="216024"/>
          </a:xfrm>
        </p:grpSpPr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97A0F891-107A-498F-8BF0-00FBD4D0ECA7}"/>
                </a:ext>
              </a:extLst>
            </p:cNvPr>
            <p:cNvSpPr/>
            <p:nvPr/>
          </p:nvSpPr>
          <p:spPr>
            <a:xfrm>
              <a:off x="884548" y="692696"/>
              <a:ext cx="216024" cy="21602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  <a:endPara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6D5FD388-9E72-4F96-8DA2-6C3B0255AE68}"/>
                </a:ext>
              </a:extLst>
            </p:cNvPr>
            <p:cNvSpPr/>
            <p:nvPr/>
          </p:nvSpPr>
          <p:spPr>
            <a:xfrm>
              <a:off x="884548" y="692696"/>
              <a:ext cx="216024" cy="5052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5FE261A5-E2D8-416C-B6EF-587A5CE2F1B0}"/>
              </a:ext>
            </a:extLst>
          </p:cNvPr>
          <p:cNvGrpSpPr/>
          <p:nvPr/>
        </p:nvGrpSpPr>
        <p:grpSpPr>
          <a:xfrm>
            <a:off x="4541948" y="836712"/>
            <a:ext cx="434184" cy="434184"/>
            <a:chOff x="884548" y="692696"/>
            <a:chExt cx="216024" cy="216024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94820D07-AFEC-457D-A010-C7F846B86EA1}"/>
                </a:ext>
              </a:extLst>
            </p:cNvPr>
            <p:cNvSpPr/>
            <p:nvPr/>
          </p:nvSpPr>
          <p:spPr>
            <a:xfrm>
              <a:off x="884548" y="692696"/>
              <a:ext cx="216024" cy="21602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8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  <a:endPara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137632E5-8EA4-48E0-95AA-31D263EB1C1F}"/>
                </a:ext>
              </a:extLst>
            </p:cNvPr>
            <p:cNvSpPr/>
            <p:nvPr/>
          </p:nvSpPr>
          <p:spPr>
            <a:xfrm>
              <a:off x="884548" y="692696"/>
              <a:ext cx="216024" cy="5052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7" name="Rectangle 215">
            <a:extLst>
              <a:ext uri="{FF2B5EF4-FFF2-40B4-BE49-F238E27FC236}">
                <a16:creationId xmlns:a16="http://schemas.microsoft.com/office/drawing/2014/main" id="{8ADA0FC1-BFDE-4B62-9393-A4C48C242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80" y="2347827"/>
            <a:ext cx="2160241" cy="7211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Counter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1500x500</a:t>
            </a: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89CBB40-AB76-4E0F-B022-6C0CA1F5F81A}"/>
              </a:ext>
            </a:extLst>
          </p:cNvPr>
          <p:cNvGrpSpPr/>
          <p:nvPr/>
        </p:nvGrpSpPr>
        <p:grpSpPr>
          <a:xfrm>
            <a:off x="274931" y="3430682"/>
            <a:ext cx="2589837" cy="734772"/>
            <a:chOff x="3683532" y="2710124"/>
            <a:chExt cx="2235606" cy="636253"/>
          </a:xfrm>
        </p:grpSpPr>
        <p:grpSp>
          <p:nvGrpSpPr>
            <p:cNvPr id="49" name="Group 267">
              <a:extLst>
                <a:ext uri="{FF2B5EF4-FFF2-40B4-BE49-F238E27FC236}">
                  <a16:creationId xmlns:a16="http://schemas.microsoft.com/office/drawing/2014/main" id="{84FA7B53-26D1-4C4F-B91C-C2E11D2988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3532" y="2710124"/>
              <a:ext cx="2235606" cy="622463"/>
              <a:chOff x="5421" y="3901"/>
              <a:chExt cx="2040" cy="568"/>
            </a:xfrm>
          </p:grpSpPr>
          <p:sp>
            <p:nvSpPr>
              <p:cNvPr id="52" name="Rectangle 268">
                <a:extLst>
                  <a:ext uri="{FF2B5EF4-FFF2-40B4-BE49-F238E27FC236}">
                    <a16:creationId xmlns:a16="http://schemas.microsoft.com/office/drawing/2014/main" id="{BF8380D3-A2CF-4FA8-9E2B-1EF62FA2EF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4173"/>
                <a:ext cx="1950" cy="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Rectangle 269">
                <a:extLst>
                  <a:ext uri="{FF2B5EF4-FFF2-40B4-BE49-F238E27FC236}">
                    <a16:creationId xmlns:a16="http://schemas.microsoft.com/office/drawing/2014/main" id="{A7519008-169C-4558-8138-4C2D5AEA7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4219"/>
                <a:ext cx="1950" cy="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Rectangle 271">
                <a:extLst>
                  <a:ext uri="{FF2B5EF4-FFF2-40B4-BE49-F238E27FC236}">
                    <a16:creationId xmlns:a16="http://schemas.microsoft.com/office/drawing/2014/main" id="{BAEE8C92-EB69-4B5C-AC17-8A8BFBBB6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902"/>
                <a:ext cx="45" cy="56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Rectangle 275">
                <a:extLst>
                  <a:ext uri="{FF2B5EF4-FFF2-40B4-BE49-F238E27FC236}">
                    <a16:creationId xmlns:a16="http://schemas.microsoft.com/office/drawing/2014/main" id="{6510190F-9E7A-474F-9B7C-F24840348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3901"/>
                <a:ext cx="45" cy="56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Rectangle 280">
                <a:extLst>
                  <a:ext uri="{FF2B5EF4-FFF2-40B4-BE49-F238E27FC236}">
                    <a16:creationId xmlns:a16="http://schemas.microsoft.com/office/drawing/2014/main" id="{EDC52DA1-D8C4-4E61-92E4-46B933E6D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0" y="4128"/>
                <a:ext cx="31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Rectangle 284">
                <a:extLst>
                  <a:ext uri="{FF2B5EF4-FFF2-40B4-BE49-F238E27FC236}">
                    <a16:creationId xmlns:a16="http://schemas.microsoft.com/office/drawing/2014/main" id="{FB52C0EB-DA1B-4CC8-BD2E-644160A7E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4105"/>
                <a:ext cx="1905" cy="9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AutoShape 285">
                <a:extLst>
                  <a:ext uri="{FF2B5EF4-FFF2-40B4-BE49-F238E27FC236}">
                    <a16:creationId xmlns:a16="http://schemas.microsoft.com/office/drawing/2014/main" id="{861A9109-08A1-4FC5-984D-660DB04AA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083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AutoShape 286">
                <a:extLst>
                  <a:ext uri="{FF2B5EF4-FFF2-40B4-BE49-F238E27FC236}">
                    <a16:creationId xmlns:a16="http://schemas.microsoft.com/office/drawing/2014/main" id="{C73CC066-3F82-4634-BAF4-DBE1C5F1F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4083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51" name="Text Box 307">
              <a:extLst>
                <a:ext uri="{FF2B5EF4-FFF2-40B4-BE49-F238E27FC236}">
                  <a16:creationId xmlns:a16="http://schemas.microsoft.com/office/drawing/2014/main" id="{C41D64AC-3225-4637-9AAE-2A6A85E9D3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8056" y="3062901"/>
              <a:ext cx="766557" cy="2834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ctr" defTabSz="2085975">
                <a:defRPr kumimoji="1" sz="5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800" dirty="0"/>
                <a:t>White Board 1800x500</a:t>
              </a: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9641490F-22DF-4819-BB5D-8F30C3597159}"/>
              </a:ext>
            </a:extLst>
          </p:cNvPr>
          <p:cNvGrpSpPr/>
          <p:nvPr/>
        </p:nvGrpSpPr>
        <p:grpSpPr>
          <a:xfrm>
            <a:off x="272479" y="4509985"/>
            <a:ext cx="1297370" cy="573527"/>
            <a:chOff x="639105" y="3072921"/>
            <a:chExt cx="645494" cy="285353"/>
          </a:xfrm>
        </p:grpSpPr>
        <p:grpSp>
          <p:nvGrpSpPr>
            <p:cNvPr id="63" name="Group 311">
              <a:extLst>
                <a:ext uri="{FF2B5EF4-FFF2-40B4-BE49-F238E27FC236}">
                  <a16:creationId xmlns:a16="http://schemas.microsoft.com/office/drawing/2014/main" id="{B0717042-5856-47AB-8043-94293231A4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374" y="3072921"/>
              <a:ext cx="644225" cy="285353"/>
              <a:chOff x="5783" y="2742"/>
              <a:chExt cx="862" cy="456"/>
            </a:xfrm>
          </p:grpSpPr>
          <p:sp>
            <p:nvSpPr>
              <p:cNvPr id="65" name="AutoShape 312">
                <a:extLst>
                  <a:ext uri="{FF2B5EF4-FFF2-40B4-BE49-F238E27FC236}">
                    <a16:creationId xmlns:a16="http://schemas.microsoft.com/office/drawing/2014/main" id="{2F385703-42F6-4446-A2ED-234671971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3" y="2745"/>
                <a:ext cx="86" cy="453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" name="AutoShape 313">
                <a:extLst>
                  <a:ext uri="{FF2B5EF4-FFF2-40B4-BE49-F238E27FC236}">
                    <a16:creationId xmlns:a16="http://schemas.microsoft.com/office/drawing/2014/main" id="{CAA02CD6-D984-41CD-A8E5-BBCEAC0758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9" y="2742"/>
                <a:ext cx="86" cy="453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2085975"/>
                <a:endParaRPr kumimoji="1" lang="ja-JP" altLang="en-US" sz="8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41DE298D-64E3-4245-B0A4-C959A5F52F74}"/>
                </a:ext>
              </a:extLst>
            </p:cNvPr>
            <p:cNvSpPr/>
            <p:nvPr/>
          </p:nvSpPr>
          <p:spPr>
            <a:xfrm>
              <a:off x="639105" y="3188670"/>
              <a:ext cx="645494" cy="45719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74" name="Text Box 327">
            <a:extLst>
              <a:ext uri="{FF2B5EF4-FFF2-40B4-BE49-F238E27FC236}">
                <a16:creationId xmlns:a16="http://schemas.microsoft.com/office/drawing/2014/main" id="{4124BA91-062D-4DFF-9236-DB248B1D2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843" y="4877602"/>
            <a:ext cx="699032" cy="1668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ctr" defTabSz="2085975">
              <a:defRPr kumimoji="1" sz="5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800" dirty="0"/>
              <a:t>Partition 900x400</a:t>
            </a:r>
          </a:p>
        </p:txBody>
      </p:sp>
      <p:sp>
        <p:nvSpPr>
          <p:cNvPr id="75" name="Rectangle 1758">
            <a:extLst>
              <a:ext uri="{FF2B5EF4-FFF2-40B4-BE49-F238E27FC236}">
                <a16:creationId xmlns:a16="http://schemas.microsoft.com/office/drawing/2014/main" id="{231377CC-17F2-4AE0-9C5B-C766A2222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4729" y="2348404"/>
            <a:ext cx="1440159" cy="7205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1000x500</a:t>
            </a:r>
          </a:p>
        </p:txBody>
      </p:sp>
      <p:sp>
        <p:nvSpPr>
          <p:cNvPr id="76" name="Rectangle 1758">
            <a:extLst>
              <a:ext uri="{FF2B5EF4-FFF2-40B4-BE49-F238E27FC236}">
                <a16:creationId xmlns:a16="http://schemas.microsoft.com/office/drawing/2014/main" id="{32237D8B-9C80-427A-BE78-9E849D1F0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6896" y="2347827"/>
            <a:ext cx="720080" cy="7211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500x500</a:t>
            </a:r>
          </a:p>
        </p:txBody>
      </p:sp>
      <p:sp>
        <p:nvSpPr>
          <p:cNvPr id="77" name="Rectangle 309">
            <a:extLst>
              <a:ext uri="{FF2B5EF4-FFF2-40B4-BE49-F238E27FC236}">
                <a16:creationId xmlns:a16="http://schemas.microsoft.com/office/drawing/2014/main" id="{E9A2F564-1D30-4179-B466-9C13A8440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2347827"/>
            <a:ext cx="1293724" cy="57236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400x900</a:t>
            </a:r>
          </a:p>
        </p:txBody>
      </p:sp>
      <p:sp>
        <p:nvSpPr>
          <p:cNvPr id="78" name="Rectangle 310">
            <a:extLst>
              <a:ext uri="{FF2B5EF4-FFF2-40B4-BE49-F238E27FC236}">
                <a16:creationId xmlns:a16="http://schemas.microsoft.com/office/drawing/2014/main" id="{30442794-AEA6-438C-A150-9A29BDF44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7943" y="2347827"/>
            <a:ext cx="1293724" cy="4288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300x900</a:t>
            </a:r>
          </a:p>
        </p:txBody>
      </p:sp>
      <p:grpSp>
        <p:nvGrpSpPr>
          <p:cNvPr id="79" name="Group 387">
            <a:extLst>
              <a:ext uri="{FF2B5EF4-FFF2-40B4-BE49-F238E27FC236}">
                <a16:creationId xmlns:a16="http://schemas.microsoft.com/office/drawing/2014/main" id="{FD62ABA8-E119-4933-BDB7-68A0A7BE0405}"/>
              </a:ext>
            </a:extLst>
          </p:cNvPr>
          <p:cNvGrpSpPr>
            <a:grpSpLocks/>
          </p:cNvGrpSpPr>
          <p:nvPr/>
        </p:nvGrpSpPr>
        <p:grpSpPr bwMode="auto">
          <a:xfrm>
            <a:off x="4948587" y="2891942"/>
            <a:ext cx="1300576" cy="609066"/>
            <a:chOff x="2472" y="6010"/>
            <a:chExt cx="1021" cy="545"/>
          </a:xfrm>
        </p:grpSpPr>
        <p:sp>
          <p:nvSpPr>
            <p:cNvPr id="80" name="Rectangle 376">
              <a:extLst>
                <a:ext uri="{FF2B5EF4-FFF2-40B4-BE49-F238E27FC236}">
                  <a16:creationId xmlns:a16="http://schemas.microsoft.com/office/drawing/2014/main" id="{B2F73675-2C6D-450C-92C1-D0009B8AE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6010"/>
              <a:ext cx="510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" name="Rectangle 377">
              <a:extLst>
                <a:ext uri="{FF2B5EF4-FFF2-40B4-BE49-F238E27FC236}">
                  <a16:creationId xmlns:a16="http://schemas.microsoft.com/office/drawing/2014/main" id="{B9651A57-AD68-4703-96DD-1398A85D8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6010"/>
              <a:ext cx="510" cy="2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2" name="Rectangle 378">
              <a:extLst>
                <a:ext uri="{FF2B5EF4-FFF2-40B4-BE49-F238E27FC236}">
                  <a16:creationId xmlns:a16="http://schemas.microsoft.com/office/drawing/2014/main" id="{D95BE354-08AB-4775-BACA-8DEAF3AB0E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23" y="6282"/>
              <a:ext cx="522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Rectangle 379">
              <a:extLst>
                <a:ext uri="{FF2B5EF4-FFF2-40B4-BE49-F238E27FC236}">
                  <a16:creationId xmlns:a16="http://schemas.microsoft.com/office/drawing/2014/main" id="{1D9E73E1-C161-40D3-93AD-98F64872B7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21" y="6282"/>
              <a:ext cx="522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4" name="Group 382">
              <a:extLst>
                <a:ext uri="{FF2B5EF4-FFF2-40B4-BE49-F238E27FC236}">
                  <a16:creationId xmlns:a16="http://schemas.microsoft.com/office/drawing/2014/main" id="{ABC106E9-0F8D-48C8-A3AC-121CEAD27F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5" y="6044"/>
              <a:ext cx="975" cy="511"/>
              <a:chOff x="2506" y="6044"/>
              <a:chExt cx="951" cy="510"/>
            </a:xfrm>
          </p:grpSpPr>
          <p:sp>
            <p:nvSpPr>
              <p:cNvPr id="85" name="Freeform 380">
                <a:extLst>
                  <a:ext uri="{FF2B5EF4-FFF2-40B4-BE49-F238E27FC236}">
                    <a16:creationId xmlns:a16="http://schemas.microsoft.com/office/drawing/2014/main" id="{97950AAE-7096-40EB-B371-824F66D6C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6" y="6044"/>
                <a:ext cx="476" cy="510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" name="Freeform 381">
                <a:extLst>
                  <a:ext uri="{FF2B5EF4-FFF2-40B4-BE49-F238E27FC236}">
                    <a16:creationId xmlns:a16="http://schemas.microsoft.com/office/drawing/2014/main" id="{D1561EFB-EE22-415C-A17F-847F627BF33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982" y="6044"/>
                <a:ext cx="475" cy="510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7" name="Group 387">
            <a:extLst>
              <a:ext uri="{FF2B5EF4-FFF2-40B4-BE49-F238E27FC236}">
                <a16:creationId xmlns:a16="http://schemas.microsoft.com/office/drawing/2014/main" id="{58471B16-1439-4FE2-9F1B-7F632189FD30}"/>
              </a:ext>
            </a:extLst>
          </p:cNvPr>
          <p:cNvGrpSpPr>
            <a:grpSpLocks/>
          </p:cNvGrpSpPr>
          <p:nvPr/>
        </p:nvGrpSpPr>
        <p:grpSpPr bwMode="auto">
          <a:xfrm>
            <a:off x="6394058" y="2756729"/>
            <a:ext cx="1302551" cy="598068"/>
            <a:chOff x="2472" y="6010"/>
            <a:chExt cx="1021" cy="545"/>
          </a:xfrm>
        </p:grpSpPr>
        <p:sp>
          <p:nvSpPr>
            <p:cNvPr id="88" name="Rectangle 376">
              <a:extLst>
                <a:ext uri="{FF2B5EF4-FFF2-40B4-BE49-F238E27FC236}">
                  <a16:creationId xmlns:a16="http://schemas.microsoft.com/office/drawing/2014/main" id="{EF5E8ACD-EA95-4448-9033-99FAFA1B8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6010"/>
              <a:ext cx="510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" name="Rectangle 377">
              <a:extLst>
                <a:ext uri="{FF2B5EF4-FFF2-40B4-BE49-F238E27FC236}">
                  <a16:creationId xmlns:a16="http://schemas.microsoft.com/office/drawing/2014/main" id="{06F24203-737F-42CE-BDD3-AA6CF683E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6010"/>
              <a:ext cx="510" cy="2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0" name="Rectangle 378">
              <a:extLst>
                <a:ext uri="{FF2B5EF4-FFF2-40B4-BE49-F238E27FC236}">
                  <a16:creationId xmlns:a16="http://schemas.microsoft.com/office/drawing/2014/main" id="{B7BC6A6C-7326-40E9-8440-5505AB4078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23" y="6282"/>
              <a:ext cx="522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1" name="Rectangle 379">
              <a:extLst>
                <a:ext uri="{FF2B5EF4-FFF2-40B4-BE49-F238E27FC236}">
                  <a16:creationId xmlns:a16="http://schemas.microsoft.com/office/drawing/2014/main" id="{0DE32B0C-9942-48D6-BE33-AE10F03519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21" y="6282"/>
              <a:ext cx="522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2" name="Group 382">
              <a:extLst>
                <a:ext uri="{FF2B5EF4-FFF2-40B4-BE49-F238E27FC236}">
                  <a16:creationId xmlns:a16="http://schemas.microsoft.com/office/drawing/2014/main" id="{DC861101-E3B9-46B2-9134-B39F66A70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5" y="6044"/>
              <a:ext cx="975" cy="511"/>
              <a:chOff x="2506" y="6044"/>
              <a:chExt cx="951" cy="510"/>
            </a:xfrm>
          </p:grpSpPr>
          <p:sp>
            <p:nvSpPr>
              <p:cNvPr id="93" name="Freeform 380">
                <a:extLst>
                  <a:ext uri="{FF2B5EF4-FFF2-40B4-BE49-F238E27FC236}">
                    <a16:creationId xmlns:a16="http://schemas.microsoft.com/office/drawing/2014/main" id="{9A32256D-B51B-4F38-A9AE-204358A0B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6" y="6044"/>
                <a:ext cx="476" cy="510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" name="Freeform 381">
                <a:extLst>
                  <a:ext uri="{FF2B5EF4-FFF2-40B4-BE49-F238E27FC236}">
                    <a16:creationId xmlns:a16="http://schemas.microsoft.com/office/drawing/2014/main" id="{D3514D92-79E3-4269-BE6A-E0AF4A4825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982" y="6044"/>
                <a:ext cx="475" cy="510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95" name="Rectangle 98">
            <a:extLst>
              <a:ext uri="{FF2B5EF4-FFF2-40B4-BE49-F238E27FC236}">
                <a16:creationId xmlns:a16="http://schemas.microsoft.com/office/drawing/2014/main" id="{B46C1CA4-9533-47B2-BF32-5E8848075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9908" y="1268760"/>
            <a:ext cx="427220" cy="7236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300x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</a:p>
        </p:txBody>
      </p:sp>
      <p:sp>
        <p:nvSpPr>
          <p:cNvPr id="96" name="Rectangle 99">
            <a:extLst>
              <a:ext uri="{FF2B5EF4-FFF2-40B4-BE49-F238E27FC236}">
                <a16:creationId xmlns:a16="http://schemas.microsoft.com/office/drawing/2014/main" id="{6F5B7459-172F-4A49-A1E0-0D21802BA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7216" y="1268760"/>
            <a:ext cx="864096" cy="7236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600x500</a:t>
            </a:r>
          </a:p>
        </p:txBody>
      </p:sp>
      <p:sp>
        <p:nvSpPr>
          <p:cNvPr id="97" name="Rectangle 100">
            <a:extLst>
              <a:ext uri="{FF2B5EF4-FFF2-40B4-BE49-F238E27FC236}">
                <a16:creationId xmlns:a16="http://schemas.microsoft.com/office/drawing/2014/main" id="{C433CC29-881E-4B77-92E7-1E1683B0F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0848" y="1267453"/>
            <a:ext cx="1153071" cy="7236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900x500</a:t>
            </a:r>
          </a:p>
        </p:txBody>
      </p:sp>
      <p:grpSp>
        <p:nvGrpSpPr>
          <p:cNvPr id="98" name="Group 1279">
            <a:extLst>
              <a:ext uri="{FF2B5EF4-FFF2-40B4-BE49-F238E27FC236}">
                <a16:creationId xmlns:a16="http://schemas.microsoft.com/office/drawing/2014/main" id="{31A173A1-1856-4A9B-B4AA-D9524408E4EA}"/>
              </a:ext>
            </a:extLst>
          </p:cNvPr>
          <p:cNvGrpSpPr>
            <a:grpSpLocks/>
          </p:cNvGrpSpPr>
          <p:nvPr/>
        </p:nvGrpSpPr>
        <p:grpSpPr bwMode="auto">
          <a:xfrm>
            <a:off x="272479" y="5229950"/>
            <a:ext cx="1438269" cy="1007361"/>
            <a:chOff x="4831" y="1633"/>
            <a:chExt cx="1950" cy="1361"/>
          </a:xfrm>
        </p:grpSpPr>
        <p:sp>
          <p:nvSpPr>
            <p:cNvPr id="99" name="AutoShape 1280">
              <a:extLst>
                <a:ext uri="{FF2B5EF4-FFF2-40B4-BE49-F238E27FC236}">
                  <a16:creationId xmlns:a16="http://schemas.microsoft.com/office/drawing/2014/main" id="{AE3C5C81-E644-4776-BC7F-2CB2FBD28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2109"/>
              <a:ext cx="1157" cy="726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" name="AutoShape 1281">
              <a:extLst>
                <a:ext uri="{FF2B5EF4-FFF2-40B4-BE49-F238E27FC236}">
                  <a16:creationId xmlns:a16="http://schemas.microsoft.com/office/drawing/2014/main" id="{FA1C8530-3D97-4135-9592-D430473C8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9" y="2155"/>
              <a:ext cx="998" cy="635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AutoShape 1282">
              <a:extLst>
                <a:ext uri="{FF2B5EF4-FFF2-40B4-BE49-F238E27FC236}">
                  <a16:creationId xmlns:a16="http://schemas.microsoft.com/office/drawing/2014/main" id="{D55BC5DB-E691-45E6-B5B6-A8A385E50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1633"/>
              <a:ext cx="1292" cy="1361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2" name="AutoShape 1283">
              <a:extLst>
                <a:ext uri="{FF2B5EF4-FFF2-40B4-BE49-F238E27FC236}">
                  <a16:creationId xmlns:a16="http://schemas.microsoft.com/office/drawing/2014/main" id="{851D8C54-AD00-482E-A5C4-18090BAC5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7" y="1837"/>
              <a:ext cx="1157" cy="839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Copy</a:t>
              </a:r>
            </a:p>
            <a:p>
              <a:pPr algn="ctr" defTabSz="2085975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1000x700</a:t>
              </a:r>
            </a:p>
          </p:txBody>
        </p:sp>
        <p:sp>
          <p:nvSpPr>
            <p:cNvPr id="103" name="AutoShape 1284">
              <a:extLst>
                <a:ext uri="{FF2B5EF4-FFF2-40B4-BE49-F238E27FC236}">
                  <a16:creationId xmlns:a16="http://schemas.microsoft.com/office/drawing/2014/main" id="{88B11A6F-45B5-4813-B100-4E8C5F040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9" y="2722"/>
              <a:ext cx="1134" cy="204"/>
            </a:xfrm>
            <a:prstGeom prst="roundRect">
              <a:avLst>
                <a:gd name="adj" fmla="val 1764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Rectangle 899">
            <a:extLst>
              <a:ext uri="{FF2B5EF4-FFF2-40B4-BE49-F238E27FC236}">
                <a16:creationId xmlns:a16="http://schemas.microsoft.com/office/drawing/2014/main" id="{477C05C9-3A62-451B-B924-23D0E5E27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7535" y="4509985"/>
            <a:ext cx="723642" cy="7156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Cash Box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500x500</a:t>
            </a: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ABDFB82E-CA1D-48AB-B68F-9481FFCAF717}"/>
              </a:ext>
            </a:extLst>
          </p:cNvPr>
          <p:cNvGrpSpPr/>
          <p:nvPr/>
        </p:nvGrpSpPr>
        <p:grpSpPr>
          <a:xfrm>
            <a:off x="2067535" y="5202335"/>
            <a:ext cx="721641" cy="684891"/>
            <a:chOff x="2432721" y="3409481"/>
            <a:chExt cx="324361" cy="311244"/>
          </a:xfrm>
        </p:grpSpPr>
        <p:sp>
          <p:nvSpPr>
            <p:cNvPr id="106" name="Freeform 380">
              <a:extLst>
                <a:ext uri="{FF2B5EF4-FFF2-40B4-BE49-F238E27FC236}">
                  <a16:creationId xmlns:a16="http://schemas.microsoft.com/office/drawing/2014/main" id="{8C6A0069-BEFF-4A25-8172-E96177495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320" y="3429391"/>
              <a:ext cx="309762" cy="291334"/>
            </a:xfrm>
            <a:custGeom>
              <a:avLst/>
              <a:gdLst>
                <a:gd name="T0" fmla="*/ 0 w 337"/>
                <a:gd name="T1" fmla="*/ 340 h 340"/>
                <a:gd name="T2" fmla="*/ 58 w 337"/>
                <a:gd name="T3" fmla="*/ 335 h 340"/>
                <a:gd name="T4" fmla="*/ 130 w 337"/>
                <a:gd name="T5" fmla="*/ 314 h 340"/>
                <a:gd name="T6" fmla="*/ 183 w 337"/>
                <a:gd name="T7" fmla="*/ 288 h 340"/>
                <a:gd name="T8" fmla="*/ 238 w 337"/>
                <a:gd name="T9" fmla="*/ 242 h 340"/>
                <a:gd name="T10" fmla="*/ 280 w 337"/>
                <a:gd name="T11" fmla="*/ 188 h 340"/>
                <a:gd name="T12" fmla="*/ 316 w 337"/>
                <a:gd name="T13" fmla="*/ 126 h 340"/>
                <a:gd name="T14" fmla="*/ 333 w 337"/>
                <a:gd name="T15" fmla="*/ 68 h 340"/>
                <a:gd name="T16" fmla="*/ 337 w 33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7" h="340">
                  <a:moveTo>
                    <a:pt x="0" y="340"/>
                  </a:moveTo>
                  <a:cubicBezTo>
                    <a:pt x="18" y="339"/>
                    <a:pt x="36" y="339"/>
                    <a:pt x="58" y="335"/>
                  </a:cubicBezTo>
                  <a:cubicBezTo>
                    <a:pt x="80" y="331"/>
                    <a:pt x="109" y="322"/>
                    <a:pt x="130" y="314"/>
                  </a:cubicBezTo>
                  <a:cubicBezTo>
                    <a:pt x="151" y="306"/>
                    <a:pt x="165" y="300"/>
                    <a:pt x="183" y="288"/>
                  </a:cubicBezTo>
                  <a:cubicBezTo>
                    <a:pt x="201" y="276"/>
                    <a:pt x="222" y="259"/>
                    <a:pt x="238" y="242"/>
                  </a:cubicBezTo>
                  <a:cubicBezTo>
                    <a:pt x="254" y="225"/>
                    <a:pt x="267" y="207"/>
                    <a:pt x="280" y="188"/>
                  </a:cubicBezTo>
                  <a:cubicBezTo>
                    <a:pt x="293" y="169"/>
                    <a:pt x="307" y="146"/>
                    <a:pt x="316" y="126"/>
                  </a:cubicBezTo>
                  <a:cubicBezTo>
                    <a:pt x="325" y="106"/>
                    <a:pt x="329" y="89"/>
                    <a:pt x="333" y="68"/>
                  </a:cubicBezTo>
                  <a:cubicBezTo>
                    <a:pt x="337" y="47"/>
                    <a:pt x="336" y="11"/>
                    <a:pt x="337" y="0"/>
                  </a:cubicBezTo>
                </a:path>
              </a:pathLst>
            </a:custGeom>
            <a:noFill/>
            <a:ln w="3175" cap="flat" cmpd="sng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" name="Rectangle 376">
              <a:extLst>
                <a:ext uri="{FF2B5EF4-FFF2-40B4-BE49-F238E27FC236}">
                  <a16:creationId xmlns:a16="http://schemas.microsoft.com/office/drawing/2014/main" id="{3F3F8D49-CF46-41BE-8F0C-40FE9C599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1" y="3409481"/>
              <a:ext cx="323719" cy="1311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8" name="Rectangle 378">
              <a:extLst>
                <a:ext uri="{FF2B5EF4-FFF2-40B4-BE49-F238E27FC236}">
                  <a16:creationId xmlns:a16="http://schemas.microsoft.com/office/drawing/2014/main" id="{A55E5820-3D1A-426D-96FB-9E4FEFCA3D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91556" y="3563789"/>
              <a:ext cx="297563" cy="1459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Group 82">
            <a:extLst>
              <a:ext uri="{FF2B5EF4-FFF2-40B4-BE49-F238E27FC236}">
                <a16:creationId xmlns:a16="http://schemas.microsoft.com/office/drawing/2014/main" id="{CFB9A68B-7D5F-4F7E-84F9-D4EDF42CBDA8}"/>
              </a:ext>
            </a:extLst>
          </p:cNvPr>
          <p:cNvGrpSpPr>
            <a:grpSpLocks/>
          </p:cNvGrpSpPr>
          <p:nvPr/>
        </p:nvGrpSpPr>
        <p:grpSpPr bwMode="auto">
          <a:xfrm>
            <a:off x="3148528" y="4871005"/>
            <a:ext cx="1451613" cy="1439320"/>
            <a:chOff x="4604" y="681"/>
            <a:chExt cx="1247" cy="1135"/>
          </a:xfrm>
        </p:grpSpPr>
        <p:sp>
          <p:nvSpPr>
            <p:cNvPr id="110" name="AutoShape 66">
              <a:extLst>
                <a:ext uri="{FF2B5EF4-FFF2-40B4-BE49-F238E27FC236}">
                  <a16:creationId xmlns:a16="http://schemas.microsoft.com/office/drawing/2014/main" id="{8E13704F-9603-48FF-A309-8C621A323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794"/>
              <a:ext cx="1247" cy="1021"/>
            </a:xfrm>
            <a:prstGeom prst="roundRect">
              <a:avLst>
                <a:gd name="adj" fmla="val 1243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Sofa</a:t>
              </a:r>
            </a:p>
            <a:p>
              <a:pPr algn="ctr" defTabSz="2085975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1000x1000</a:t>
              </a:r>
            </a:p>
          </p:txBody>
        </p:sp>
        <p:sp>
          <p:nvSpPr>
            <p:cNvPr id="111" name="AutoShape 67">
              <a:extLst>
                <a:ext uri="{FF2B5EF4-FFF2-40B4-BE49-F238E27FC236}">
                  <a16:creationId xmlns:a16="http://schemas.microsoft.com/office/drawing/2014/main" id="{08FAC7DA-F98D-4EBE-8537-DF5DFA9B3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2" name="AutoShape 68">
              <a:extLst>
                <a:ext uri="{FF2B5EF4-FFF2-40B4-BE49-F238E27FC236}">
                  <a16:creationId xmlns:a16="http://schemas.microsoft.com/office/drawing/2014/main" id="{6C67F811-CB67-48DA-9661-451D25CE4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7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AutoShape 70">
              <a:extLst>
                <a:ext uri="{FF2B5EF4-FFF2-40B4-BE49-F238E27FC236}">
                  <a16:creationId xmlns:a16="http://schemas.microsoft.com/office/drawing/2014/main" id="{7CEF0CE6-C54A-4DFE-B976-1006664AB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" y="681"/>
              <a:ext cx="1089" cy="295"/>
            </a:xfrm>
            <a:prstGeom prst="roundRect">
              <a:avLst>
                <a:gd name="adj" fmla="val 4052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14" name="AutoShape 85">
            <a:extLst>
              <a:ext uri="{FF2B5EF4-FFF2-40B4-BE49-F238E27FC236}">
                <a16:creationId xmlns:a16="http://schemas.microsoft.com/office/drawing/2014/main" id="{39080235-3BCA-4ADC-9BFA-508609EF8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909" y="3798723"/>
            <a:ext cx="868368" cy="85447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sp>
        <p:nvSpPr>
          <p:cNvPr id="115" name="AutoShape 85">
            <a:extLst>
              <a:ext uri="{FF2B5EF4-FFF2-40B4-BE49-F238E27FC236}">
                <a16:creationId xmlns:a16="http://schemas.microsoft.com/office/drawing/2014/main" id="{A1510532-F8A2-46EB-90B0-168DE764C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528" y="3798723"/>
            <a:ext cx="868368" cy="854477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600x600</a:t>
            </a:r>
          </a:p>
        </p:txBody>
      </p:sp>
      <p:grpSp>
        <p:nvGrpSpPr>
          <p:cNvPr id="116" name="Group 82">
            <a:extLst>
              <a:ext uri="{FF2B5EF4-FFF2-40B4-BE49-F238E27FC236}">
                <a16:creationId xmlns:a16="http://schemas.microsoft.com/office/drawing/2014/main" id="{9F365656-FFAC-4E70-9029-CD9E364BD465}"/>
              </a:ext>
            </a:extLst>
          </p:cNvPr>
          <p:cNvGrpSpPr>
            <a:grpSpLocks/>
          </p:cNvGrpSpPr>
          <p:nvPr/>
        </p:nvGrpSpPr>
        <p:grpSpPr bwMode="auto">
          <a:xfrm>
            <a:off x="4600140" y="4871005"/>
            <a:ext cx="1451613" cy="1439320"/>
            <a:chOff x="4604" y="681"/>
            <a:chExt cx="1247" cy="1135"/>
          </a:xfrm>
        </p:grpSpPr>
        <p:sp>
          <p:nvSpPr>
            <p:cNvPr id="117" name="AutoShape 66">
              <a:extLst>
                <a:ext uri="{FF2B5EF4-FFF2-40B4-BE49-F238E27FC236}">
                  <a16:creationId xmlns:a16="http://schemas.microsoft.com/office/drawing/2014/main" id="{EF107719-B5BB-4B09-995B-2FC49984C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794"/>
              <a:ext cx="1247" cy="1021"/>
            </a:xfrm>
            <a:prstGeom prst="roundRect">
              <a:avLst>
                <a:gd name="adj" fmla="val 1243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Sofa</a:t>
              </a:r>
            </a:p>
            <a:p>
              <a:pPr algn="ctr" defTabSz="2085975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1000x1000</a:t>
              </a:r>
            </a:p>
          </p:txBody>
        </p:sp>
        <p:sp>
          <p:nvSpPr>
            <p:cNvPr id="118" name="AutoShape 67">
              <a:extLst>
                <a:ext uri="{FF2B5EF4-FFF2-40B4-BE49-F238E27FC236}">
                  <a16:creationId xmlns:a16="http://schemas.microsoft.com/office/drawing/2014/main" id="{285722A4-CD1B-49F0-80EE-5F44A0F7D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9" name="AutoShape 68">
              <a:extLst>
                <a:ext uri="{FF2B5EF4-FFF2-40B4-BE49-F238E27FC236}">
                  <a16:creationId xmlns:a16="http://schemas.microsoft.com/office/drawing/2014/main" id="{24881CCD-5E4F-49ED-8E50-35FB28343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7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0" name="AutoShape 70">
              <a:extLst>
                <a:ext uri="{FF2B5EF4-FFF2-40B4-BE49-F238E27FC236}">
                  <a16:creationId xmlns:a16="http://schemas.microsoft.com/office/drawing/2014/main" id="{8DD89AA4-CA05-407D-AE49-1557549A6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" y="681"/>
              <a:ext cx="1089" cy="295"/>
            </a:xfrm>
            <a:prstGeom prst="roundRect">
              <a:avLst>
                <a:gd name="adj" fmla="val 40528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2085975"/>
              <a:endParaRPr kumimoji="1"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1" name="Rectangle 9">
            <a:extLst>
              <a:ext uri="{FF2B5EF4-FFF2-40B4-BE49-F238E27FC236}">
                <a16:creationId xmlns:a16="http://schemas.microsoft.com/office/drawing/2014/main" id="{7915F3D5-E58F-43E0-B739-5C48E98E3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81" y="1270896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1000x600</a:t>
            </a:r>
          </a:p>
        </p:txBody>
      </p:sp>
      <p:sp>
        <p:nvSpPr>
          <p:cNvPr id="122" name="Rectangle 12">
            <a:extLst>
              <a:ext uri="{FF2B5EF4-FFF2-40B4-BE49-F238E27FC236}">
                <a16:creationId xmlns:a16="http://schemas.microsoft.com/office/drawing/2014/main" id="{06C67E31-4012-4382-89EE-A366713D7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2641" y="1270896"/>
            <a:ext cx="1728191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1200x600</a:t>
            </a:r>
          </a:p>
        </p:txBody>
      </p:sp>
      <p:sp>
        <p:nvSpPr>
          <p:cNvPr id="123" name="Rectangle 14">
            <a:extLst>
              <a:ext uri="{FF2B5EF4-FFF2-40B4-BE49-F238E27FC236}">
                <a16:creationId xmlns:a16="http://schemas.microsoft.com/office/drawing/2014/main" id="{44C097AF-8DB6-4561-A97F-A08042CA2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2841" y="1268760"/>
            <a:ext cx="2016224" cy="8705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1400x600</a:t>
            </a:r>
          </a:p>
        </p:txBody>
      </p:sp>
      <p:sp>
        <p:nvSpPr>
          <p:cNvPr id="124" name="Rectangle 56">
            <a:extLst>
              <a:ext uri="{FF2B5EF4-FFF2-40B4-BE49-F238E27FC236}">
                <a16:creationId xmlns:a16="http://schemas.microsoft.com/office/drawing/2014/main" id="{920D3778-CBF4-4BC8-B8D9-63D54B8FA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080" y="1268760"/>
            <a:ext cx="576082" cy="8705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Side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 defTabSz="2085975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400x600</a:t>
            </a:r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2E863FC6-2D27-4B0B-B70C-8CFB3F4BD5BD}"/>
              </a:ext>
            </a:extLst>
          </p:cNvPr>
          <p:cNvGrpSpPr/>
          <p:nvPr/>
        </p:nvGrpSpPr>
        <p:grpSpPr>
          <a:xfrm>
            <a:off x="6389909" y="3789467"/>
            <a:ext cx="1155380" cy="1151702"/>
            <a:chOff x="2790358" y="4513072"/>
            <a:chExt cx="581296" cy="576807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B1E37906-6856-4BC2-9ACA-7CCDBCB027B0}"/>
                </a:ext>
              </a:extLst>
            </p:cNvPr>
            <p:cNvGrpSpPr/>
            <p:nvPr/>
          </p:nvGrpSpPr>
          <p:grpSpPr>
            <a:xfrm>
              <a:off x="2790358" y="4542809"/>
              <a:ext cx="581296" cy="547070"/>
              <a:chOff x="2741895" y="4515720"/>
              <a:chExt cx="629759" cy="600022"/>
            </a:xfrm>
          </p:grpSpPr>
          <p:sp>
            <p:nvSpPr>
              <p:cNvPr id="130" name="Rectangle 631">
                <a:extLst>
                  <a:ext uri="{FF2B5EF4-FFF2-40B4-BE49-F238E27FC236}">
                    <a16:creationId xmlns:a16="http://schemas.microsoft.com/office/drawing/2014/main" id="{9EEFAD2E-67E9-484B-B12A-60F3EBCF6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457083" y="4800532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1" name="Arc 632">
                <a:extLst>
                  <a:ext uri="{FF2B5EF4-FFF2-40B4-BE49-F238E27FC236}">
                    <a16:creationId xmlns:a16="http://schemas.microsoft.com/office/drawing/2014/main" id="{1133BF09-D67B-4E44-B561-A65AC73F8F12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771632" y="4515720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7" name="Group 742">
              <a:extLst>
                <a:ext uri="{FF2B5EF4-FFF2-40B4-BE49-F238E27FC236}">
                  <a16:creationId xmlns:a16="http://schemas.microsoft.com/office/drawing/2014/main" id="{3644FADA-0230-4308-A220-860096BAF8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0358" y="4513072"/>
              <a:ext cx="578462" cy="319174"/>
              <a:chOff x="2427" y="5262"/>
              <a:chExt cx="907" cy="483"/>
            </a:xfrm>
          </p:grpSpPr>
          <p:sp>
            <p:nvSpPr>
              <p:cNvPr id="128" name="Rectangle 630">
                <a:extLst>
                  <a:ext uri="{FF2B5EF4-FFF2-40B4-BE49-F238E27FC236}">
                    <a16:creationId xmlns:a16="http://schemas.microsoft.com/office/drawing/2014/main" id="{FD4DA118-B110-4E26-B8A9-42D0D7E97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" name="Text Box 633">
                <a:extLst>
                  <a:ext uri="{FF2B5EF4-FFF2-40B4-BE49-F238E27FC236}">
                    <a16:creationId xmlns:a16="http://schemas.microsoft.com/office/drawing/2014/main" id="{8C9E5E94-EE9C-409E-B72F-F744EE34D2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33" y="5488"/>
                <a:ext cx="354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Door</a:t>
                </a:r>
              </a:p>
              <a:p>
                <a:pPr algn="ctr"/>
                <a:r>
                  <a:rPr lang="en-US" altLang="ja-JP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800</a:t>
                </a:r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CB860BED-2301-4EFC-B478-F97B716D19F6}"/>
              </a:ext>
            </a:extLst>
          </p:cNvPr>
          <p:cNvGrpSpPr/>
          <p:nvPr/>
        </p:nvGrpSpPr>
        <p:grpSpPr>
          <a:xfrm>
            <a:off x="6393160" y="5232396"/>
            <a:ext cx="2304256" cy="1151463"/>
            <a:chOff x="3876344" y="4513080"/>
            <a:chExt cx="1148664" cy="576196"/>
          </a:xfrm>
        </p:grpSpPr>
        <p:grpSp>
          <p:nvGrpSpPr>
            <p:cNvPr id="133" name="Group 741">
              <a:extLst>
                <a:ext uri="{FF2B5EF4-FFF2-40B4-BE49-F238E27FC236}">
                  <a16:creationId xmlns:a16="http://schemas.microsoft.com/office/drawing/2014/main" id="{94804098-5269-469C-AC3A-1A5C3BBE8A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345" y="4513080"/>
              <a:ext cx="1148663" cy="318514"/>
              <a:chOff x="3447" y="5262"/>
              <a:chExt cx="1816" cy="482"/>
            </a:xfrm>
          </p:grpSpPr>
          <p:sp>
            <p:nvSpPr>
              <p:cNvPr id="139" name="Rectangle 616">
                <a:extLst>
                  <a:ext uri="{FF2B5EF4-FFF2-40B4-BE49-F238E27FC236}">
                    <a16:creationId xmlns:a16="http://schemas.microsoft.com/office/drawing/2014/main" id="{EF50EC12-7DDA-426F-8F99-E22A3C5CD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7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0" name="Rectangle 620">
                <a:extLst>
                  <a:ext uri="{FF2B5EF4-FFF2-40B4-BE49-F238E27FC236}">
                    <a16:creationId xmlns:a16="http://schemas.microsoft.com/office/drawing/2014/main" id="{9152C458-B4B2-4AAC-82B9-D9943CBCD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56" y="5262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1" name="Text Box 640">
                <a:extLst>
                  <a:ext uri="{FF2B5EF4-FFF2-40B4-BE49-F238E27FC236}">
                    <a16:creationId xmlns:a16="http://schemas.microsoft.com/office/drawing/2014/main" id="{C791F389-0DE9-4D36-8F82-99A3CF5DA6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13" y="5488"/>
                <a:ext cx="363" cy="2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20859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20859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Door</a:t>
                </a:r>
              </a:p>
              <a:p>
                <a:pPr algn="ctr"/>
                <a:r>
                  <a:rPr lang="en-US" altLang="ja-JP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1600</a:t>
                </a:r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7D2B8FD1-202E-4A07-A0F9-7440F3A295A6}"/>
                </a:ext>
              </a:extLst>
            </p:cNvPr>
            <p:cNvGrpSpPr/>
            <p:nvPr/>
          </p:nvGrpSpPr>
          <p:grpSpPr>
            <a:xfrm>
              <a:off x="3876344" y="4546392"/>
              <a:ext cx="1148664" cy="542884"/>
              <a:chOff x="3859697" y="4542817"/>
              <a:chExt cx="1259519" cy="600022"/>
            </a:xfrm>
          </p:grpSpPr>
          <p:sp>
            <p:nvSpPr>
              <p:cNvPr id="135" name="Rectangle 617">
                <a:extLst>
                  <a:ext uri="{FF2B5EF4-FFF2-40B4-BE49-F238E27FC236}">
                    <a16:creationId xmlns:a16="http://schemas.microsoft.com/office/drawing/2014/main" id="{58A24A82-C8E7-44C6-AAED-B2F66BB45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574885" y="4827629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6" name="Arc 619">
                <a:extLst>
                  <a:ext uri="{FF2B5EF4-FFF2-40B4-BE49-F238E27FC236}">
                    <a16:creationId xmlns:a16="http://schemas.microsoft.com/office/drawing/2014/main" id="{BF07C462-12DD-4232-93BE-271F3F1D4A1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889435" y="4542817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7" name="Rectangle 621">
                <a:extLst>
                  <a:ext uri="{FF2B5EF4-FFF2-40B4-BE49-F238E27FC236}">
                    <a16:creationId xmlns:a16="http://schemas.microsoft.com/office/drawing/2014/main" id="{3FB988C6-4E70-4E3F-A2B8-CEF7C2473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4804667" y="4827629"/>
                <a:ext cx="599361" cy="2973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8" name="Arc 622">
                <a:extLst>
                  <a:ext uri="{FF2B5EF4-FFF2-40B4-BE49-F238E27FC236}">
                    <a16:creationId xmlns:a16="http://schemas.microsoft.com/office/drawing/2014/main" id="{0D575F20-8E80-4EB8-AADA-5049E590C3A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4489457" y="4542817"/>
                <a:ext cx="600022" cy="6000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1477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8712ED-BEA5-4BC9-BFEB-A53F3F5AF6FC}"/>
              </a:ext>
            </a:extLst>
          </p:cNvPr>
          <p:cNvSpPr txBox="1"/>
          <p:nvPr/>
        </p:nvSpPr>
        <p:spPr>
          <a:xfrm>
            <a:off x="128464" y="116632"/>
            <a:ext cx="203132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オフィスレイアウト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FA194F6-9E9C-4DF1-A828-BA2297F101CB}"/>
              </a:ext>
            </a:extLst>
          </p:cNvPr>
          <p:cNvSpPr txBox="1"/>
          <p:nvPr/>
        </p:nvSpPr>
        <p:spPr>
          <a:xfrm>
            <a:off x="8697416" y="188640"/>
            <a:ext cx="10198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1/25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B9C7FCF-58C1-43D0-B64B-79CB04E8C0AB}"/>
              </a:ext>
            </a:extLst>
          </p:cNvPr>
          <p:cNvSpPr txBox="1"/>
          <p:nvPr/>
        </p:nvSpPr>
        <p:spPr>
          <a:xfrm>
            <a:off x="7329264" y="204029"/>
            <a:ext cx="13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グリッド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=0.2cm(5cm)</a:t>
            </a:r>
          </a:p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グリッド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=1cm(25cm)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1248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8712ED-BEA5-4BC9-BFEB-A53F3F5AF6FC}"/>
              </a:ext>
            </a:extLst>
          </p:cNvPr>
          <p:cNvSpPr txBox="1"/>
          <p:nvPr/>
        </p:nvSpPr>
        <p:spPr>
          <a:xfrm>
            <a:off x="272480" y="191110"/>
            <a:ext cx="141577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営業部内線表</a:t>
            </a: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ECC54BDC-8CEE-49C8-B395-CD5646E737F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694550" y="2418753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Rectangle 12">
            <a:extLst>
              <a:ext uri="{FF2B5EF4-FFF2-40B4-BE49-F238E27FC236}">
                <a16:creationId xmlns:a16="http://schemas.microsoft.com/office/drawing/2014/main" id="{DDB52EFE-DA0F-462F-8E3C-535119C376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8988" y="1266191"/>
            <a:ext cx="1728191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id="{265D89C9-1AC2-4899-82CA-A5C5B965CFA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62916" y="2418755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id="{4EB68465-DCC5-4782-AAF1-F63A269E099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694550" y="3858911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09446E7A-418A-4674-9987-8E001FB94F9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62916" y="3858913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id="{6998E8F5-0DDA-4EE6-A0BD-5C4484BDFF9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92946" y="2418755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Rectangle 12">
            <a:extLst>
              <a:ext uri="{FF2B5EF4-FFF2-40B4-BE49-F238E27FC236}">
                <a16:creationId xmlns:a16="http://schemas.microsoft.com/office/drawing/2014/main" id="{82D4FE2A-79BE-4A4F-BB46-5BC2DA169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384" y="1266193"/>
            <a:ext cx="1728191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id="{01462681-0647-410D-9458-049D8B5EFF4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661312" y="2418757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id="{BCB006B5-8F2E-4804-8E42-868C416E650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92946" y="3858913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B4F64522-A7F4-4F41-9C91-3E31816E837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661312" y="3858915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Rectangle 9">
            <a:extLst>
              <a:ext uri="{FF2B5EF4-FFF2-40B4-BE49-F238E27FC236}">
                <a16:creationId xmlns:a16="http://schemas.microsoft.com/office/drawing/2014/main" id="{EFD2B9DB-C9A1-4B78-977B-51976CA2193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886969" y="2418757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Rectangle 12">
            <a:extLst>
              <a:ext uri="{FF2B5EF4-FFF2-40B4-BE49-F238E27FC236}">
                <a16:creationId xmlns:a16="http://schemas.microsoft.com/office/drawing/2014/main" id="{774B26A2-AE12-41FD-86B0-53CD27D754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407" y="1266195"/>
            <a:ext cx="1728191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D30492FF-4E17-48E6-8819-A42E02473B9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55335" y="2418759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Rectangle 9">
            <a:extLst>
              <a:ext uri="{FF2B5EF4-FFF2-40B4-BE49-F238E27FC236}">
                <a16:creationId xmlns:a16="http://schemas.microsoft.com/office/drawing/2014/main" id="{FE2FD635-4E0D-4F9A-A2F6-E5390E59065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886969" y="3858915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Rectangle 9">
            <a:extLst>
              <a:ext uri="{FF2B5EF4-FFF2-40B4-BE49-F238E27FC236}">
                <a16:creationId xmlns:a16="http://schemas.microsoft.com/office/drawing/2014/main" id="{EE2A8BD6-1FC5-4F79-9D27-FFAE8D7458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55335" y="3858917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Rectangle 9">
            <a:extLst>
              <a:ext uri="{FF2B5EF4-FFF2-40B4-BE49-F238E27FC236}">
                <a16:creationId xmlns:a16="http://schemas.microsoft.com/office/drawing/2014/main" id="{20633FF6-18C0-46FB-80CC-36B912FB74C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694552" y="5297368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Rectangle 9">
            <a:extLst>
              <a:ext uri="{FF2B5EF4-FFF2-40B4-BE49-F238E27FC236}">
                <a16:creationId xmlns:a16="http://schemas.microsoft.com/office/drawing/2014/main" id="{95769979-6EEF-4AC9-95EE-3A0AA3F28CE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62918" y="5297370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Rectangle 9">
            <a:extLst>
              <a:ext uri="{FF2B5EF4-FFF2-40B4-BE49-F238E27FC236}">
                <a16:creationId xmlns:a16="http://schemas.microsoft.com/office/drawing/2014/main" id="{042391E5-E471-40BA-8DD6-59B05A7472A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92948" y="5297370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id="{DB13CBCA-22BE-4B0D-9E72-2592350885B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661314" y="5297372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Rectangle 9">
            <a:extLst>
              <a:ext uri="{FF2B5EF4-FFF2-40B4-BE49-F238E27FC236}">
                <a16:creationId xmlns:a16="http://schemas.microsoft.com/office/drawing/2014/main" id="{989655BB-242C-49FE-B387-5B4D56E3F02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886971" y="5297372"/>
            <a:ext cx="1440159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DE431C-C585-420B-982D-E8CAE681BEF1}"/>
              </a:ext>
            </a:extLst>
          </p:cNvPr>
          <p:cNvSpPr txBox="1"/>
          <p:nvPr/>
        </p:nvSpPr>
        <p:spPr>
          <a:xfrm>
            <a:off x="2448702" y="149615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〇〇課長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１０１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ECB861E-23F9-4108-BF21-41680C962375}"/>
              </a:ext>
            </a:extLst>
          </p:cNvPr>
          <p:cNvSpPr txBox="1"/>
          <p:nvPr/>
        </p:nvSpPr>
        <p:spPr>
          <a:xfrm>
            <a:off x="2025003" y="267801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〇〇課代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１０２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E5B5646-BFBB-4600-962C-4EC7D28B51D5}"/>
              </a:ext>
            </a:extLst>
          </p:cNvPr>
          <p:cNvSpPr txBox="1"/>
          <p:nvPr/>
        </p:nvSpPr>
        <p:spPr>
          <a:xfrm>
            <a:off x="2891778" y="267801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〇〇係長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１０３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014125B-7DC1-4801-B302-A24B052B8C8B}"/>
              </a:ext>
            </a:extLst>
          </p:cNvPr>
          <p:cNvSpPr txBox="1"/>
          <p:nvPr/>
        </p:nvSpPr>
        <p:spPr>
          <a:xfrm>
            <a:off x="2025003" y="406866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〇〇主任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１０４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A6141916-A43D-48C1-B256-27349EF405FF}"/>
              </a:ext>
            </a:extLst>
          </p:cNvPr>
          <p:cNvSpPr txBox="1"/>
          <p:nvPr/>
        </p:nvSpPr>
        <p:spPr>
          <a:xfrm>
            <a:off x="2968722" y="4068666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１０５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123C13-6222-40E8-8276-A8137C026FAF}"/>
              </a:ext>
            </a:extLst>
          </p:cNvPr>
          <p:cNvSpPr txBox="1"/>
          <p:nvPr/>
        </p:nvSpPr>
        <p:spPr>
          <a:xfrm>
            <a:off x="2101947" y="548789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１０６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8AE145DF-6860-4B32-865C-EAF6612273D1}"/>
              </a:ext>
            </a:extLst>
          </p:cNvPr>
          <p:cNvSpPr txBox="1"/>
          <p:nvPr/>
        </p:nvSpPr>
        <p:spPr>
          <a:xfrm>
            <a:off x="2968723" y="548789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１０７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6D128B-AE9B-4A1E-B193-FFBAA8689278}"/>
              </a:ext>
            </a:extLst>
          </p:cNvPr>
          <p:cNvSpPr txBox="1"/>
          <p:nvPr/>
        </p:nvSpPr>
        <p:spPr>
          <a:xfrm>
            <a:off x="2428951" y="850692"/>
            <a:ext cx="80021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営業１課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5231527-927D-4664-A14A-0C5697A49B8B}"/>
              </a:ext>
            </a:extLst>
          </p:cNvPr>
          <p:cNvSpPr txBox="1"/>
          <p:nvPr/>
        </p:nvSpPr>
        <p:spPr>
          <a:xfrm>
            <a:off x="4547098" y="850692"/>
            <a:ext cx="80021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営業２課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F975A3FC-9B49-48FD-8928-27C481744640}"/>
              </a:ext>
            </a:extLst>
          </p:cNvPr>
          <p:cNvSpPr txBox="1"/>
          <p:nvPr/>
        </p:nvSpPr>
        <p:spPr>
          <a:xfrm>
            <a:off x="6607048" y="850692"/>
            <a:ext cx="80021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営業３課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E8A5003-9EDA-43C3-8C91-A5EC3DF0844A}"/>
              </a:ext>
            </a:extLst>
          </p:cNvPr>
          <p:cNvSpPr txBox="1"/>
          <p:nvPr/>
        </p:nvSpPr>
        <p:spPr>
          <a:xfrm>
            <a:off x="8194446" y="1265318"/>
            <a:ext cx="1261884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社長室　０００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　４０１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総務部　５０１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業務部　６０１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経理部　７０１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人事部　８０１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工　場　９０１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5A1B306-1875-4B1F-94C7-22FCE3E71D37}"/>
              </a:ext>
            </a:extLst>
          </p:cNvPr>
          <p:cNvCxnSpPr/>
          <p:nvPr/>
        </p:nvCxnSpPr>
        <p:spPr>
          <a:xfrm>
            <a:off x="0" y="548680"/>
            <a:ext cx="9906000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8D6BD3B-D92E-4671-839D-C7838F248FBD}"/>
              </a:ext>
            </a:extLst>
          </p:cNvPr>
          <p:cNvSpPr txBox="1"/>
          <p:nvPr/>
        </p:nvSpPr>
        <p:spPr>
          <a:xfrm>
            <a:off x="7153173" y="6021843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内線は＃を押して番号を入力</a:t>
            </a:r>
          </a:p>
        </p:txBody>
      </p:sp>
      <p:sp>
        <p:nvSpPr>
          <p:cNvPr id="86" name="Rectangle 12">
            <a:extLst>
              <a:ext uri="{FF2B5EF4-FFF2-40B4-BE49-F238E27FC236}">
                <a16:creationId xmlns:a16="http://schemas.microsoft.com/office/drawing/2014/main" id="{DC180681-CC11-449A-A3A5-D8E9A7E7BC1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23892" y="3138830"/>
            <a:ext cx="1728191" cy="8683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085975"/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0B5C969E-76BC-4151-8126-A2555B88C616}"/>
              </a:ext>
            </a:extLst>
          </p:cNvPr>
          <p:cNvSpPr txBox="1"/>
          <p:nvPr/>
        </p:nvSpPr>
        <p:spPr>
          <a:xfrm>
            <a:off x="641938" y="334218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〇〇部長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１００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F299306-0611-4E65-A059-41F1663E790C}"/>
              </a:ext>
            </a:extLst>
          </p:cNvPr>
          <p:cNvSpPr txBox="1"/>
          <p:nvPr/>
        </p:nvSpPr>
        <p:spPr>
          <a:xfrm>
            <a:off x="4536295" y="149615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〇〇課長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２０１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54A8DDE-0B0F-4BBC-AB4D-CF62082BE44A}"/>
              </a:ext>
            </a:extLst>
          </p:cNvPr>
          <p:cNvSpPr txBox="1"/>
          <p:nvPr/>
        </p:nvSpPr>
        <p:spPr>
          <a:xfrm>
            <a:off x="4112596" y="267801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〇〇課代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２０２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C394D7D-9B08-4898-830C-686DAEF0D55B}"/>
              </a:ext>
            </a:extLst>
          </p:cNvPr>
          <p:cNvSpPr txBox="1"/>
          <p:nvPr/>
        </p:nvSpPr>
        <p:spPr>
          <a:xfrm>
            <a:off x="4979371" y="267801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〇〇係長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２０３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8C733B8F-B0CD-40CE-BE73-04F3D418A423}"/>
              </a:ext>
            </a:extLst>
          </p:cNvPr>
          <p:cNvSpPr txBox="1"/>
          <p:nvPr/>
        </p:nvSpPr>
        <p:spPr>
          <a:xfrm>
            <a:off x="4112596" y="406866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〇〇主任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２０４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CB175A8-73CF-4090-BCAC-1C197A13E2E8}"/>
              </a:ext>
            </a:extLst>
          </p:cNvPr>
          <p:cNvSpPr txBox="1"/>
          <p:nvPr/>
        </p:nvSpPr>
        <p:spPr>
          <a:xfrm>
            <a:off x="5056315" y="4068666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２０５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2E5F4608-6432-4BBA-A05E-61D089EE2BBF}"/>
              </a:ext>
            </a:extLst>
          </p:cNvPr>
          <p:cNvSpPr txBox="1"/>
          <p:nvPr/>
        </p:nvSpPr>
        <p:spPr>
          <a:xfrm>
            <a:off x="4189540" y="548789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２０６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3729E1B-98FA-427F-BE5A-4314BA2132FC}"/>
              </a:ext>
            </a:extLst>
          </p:cNvPr>
          <p:cNvSpPr txBox="1"/>
          <p:nvPr/>
        </p:nvSpPr>
        <p:spPr>
          <a:xfrm>
            <a:off x="5056316" y="548789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２０７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46E2B82-618F-4F1D-96F6-D7E757122437}"/>
              </a:ext>
            </a:extLst>
          </p:cNvPr>
          <p:cNvSpPr txBox="1"/>
          <p:nvPr/>
        </p:nvSpPr>
        <p:spPr>
          <a:xfrm>
            <a:off x="6632514" y="149615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〇〇課長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３０１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DB97637D-9F80-4384-9CAC-AE20C50AEF9E}"/>
              </a:ext>
            </a:extLst>
          </p:cNvPr>
          <p:cNvSpPr txBox="1"/>
          <p:nvPr/>
        </p:nvSpPr>
        <p:spPr>
          <a:xfrm>
            <a:off x="6208815" y="267801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〇〇課代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３０２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AE22166-034F-48F0-AA0A-A61C0DE1C70E}"/>
              </a:ext>
            </a:extLst>
          </p:cNvPr>
          <p:cNvSpPr txBox="1"/>
          <p:nvPr/>
        </p:nvSpPr>
        <p:spPr>
          <a:xfrm>
            <a:off x="7075590" y="267801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〇〇係長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３０３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A2836A6F-ADF5-4A63-9FEB-60CA90943B1A}"/>
              </a:ext>
            </a:extLst>
          </p:cNvPr>
          <p:cNvSpPr txBox="1"/>
          <p:nvPr/>
        </p:nvSpPr>
        <p:spPr>
          <a:xfrm>
            <a:off x="6208815" y="406866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〇〇主任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３０４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A281127E-EDFB-4B88-B46C-3809BA80A2AC}"/>
              </a:ext>
            </a:extLst>
          </p:cNvPr>
          <p:cNvSpPr txBox="1"/>
          <p:nvPr/>
        </p:nvSpPr>
        <p:spPr>
          <a:xfrm>
            <a:off x="7152534" y="4068666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３０５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5CC8CA6-3037-4A66-BCA4-5DC00E6A6DA3}"/>
              </a:ext>
            </a:extLst>
          </p:cNvPr>
          <p:cNvSpPr txBox="1"/>
          <p:nvPr/>
        </p:nvSpPr>
        <p:spPr>
          <a:xfrm>
            <a:off x="6285759" y="548789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３０６</a:t>
            </a:r>
          </a:p>
        </p:txBody>
      </p:sp>
    </p:spTree>
    <p:extLst>
      <p:ext uri="{BB962C8B-B14F-4D97-AF65-F5344CB8AC3E}">
        <p14:creationId xmlns:p14="http://schemas.microsoft.com/office/powerpoint/2010/main" val="4121605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2085</TotalTime>
  <Words>411</Words>
  <Application>Microsoft Office PowerPoint</Application>
  <PresentationFormat>A4 210 x 297 mm</PresentationFormat>
  <Paragraphs>326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pptxa55_オフィスレイアウトテンプレート</dc:title>
  <dc:subject>pptxa55_オフィスレイアウトテンプレート</dc:subject>
  <dc:creator>でじけろお</dc:creator>
  <cp:revision>1</cp:revision>
  <dcterms:created xsi:type="dcterms:W3CDTF">2018-05-20T00:31:01Z</dcterms:created>
  <dcterms:modified xsi:type="dcterms:W3CDTF">2019-06-25T00:44:10Z</dcterms:modified>
  <cp:version>1</cp:version>
</cp:coreProperties>
</file>